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Economica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Economica-bold.fntdata"/><Relationship Id="rId16" Type="http://schemas.openxmlformats.org/officeDocument/2006/relationships/font" Target="fonts/Economic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Economica-boldItalic.fntdata"/><Relationship Id="rId6" Type="http://schemas.openxmlformats.org/officeDocument/2006/relationships/slide" Target="slides/slide1.xml"/><Relationship Id="rId18" Type="http://schemas.openxmlformats.org/officeDocument/2006/relationships/font" Target="fonts/Economic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15ae986c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15ae986c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15ae986c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15ae986c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15ae986c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15ae986c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15ae986c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15ae986c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16077287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16077287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15ae986c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15ae986c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160772876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160772876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15ae986c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15ae986c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15ae986c5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15ae986c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Audio and Video Editing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Travis Gasque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Kevin Tang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263400" y="797350"/>
            <a:ext cx="4045200" cy="8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Editing</a:t>
            </a:r>
            <a:endParaRPr/>
          </a:p>
        </p:txBody>
      </p:sp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Software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Leveling, Compressing, EQ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Publishing</a:t>
            </a:r>
            <a:endParaRPr/>
          </a:p>
        </p:txBody>
      </p:sp>
      <p:pic>
        <p:nvPicPr>
          <p:cNvPr descr="Image result for editing setup"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0437"/>
            <a:ext cx="4572000" cy="3053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(Audio)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File format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.wav, .aif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Audacity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Free waveform editor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Digital Audio Workshop (DAW)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FL Studio, Ableton, Reaper…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Geared towards music production</a:t>
            </a:r>
            <a:endParaRPr/>
          </a:p>
        </p:txBody>
      </p:sp>
      <p:pic>
        <p:nvPicPr>
          <p:cNvPr descr="Image result for Audacity"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0363" y="315925"/>
            <a:ext cx="1596075" cy="1596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udacity"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5957" y="2213970"/>
            <a:ext cx="4584890" cy="258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Leveling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Get rid of big peaks of noise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Normalize audio across the entire clip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Important to see waveform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Shooting for -18 dB to -16 dB</a:t>
            </a:r>
            <a:endParaRPr/>
          </a:p>
        </p:txBody>
      </p:sp>
      <p:pic>
        <p:nvPicPr>
          <p:cNvPr descr="Image result for audio waveform with spikes"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450" y="1732246"/>
            <a:ext cx="3801476" cy="167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Compression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Reduce the transient, or initial impulse of sound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Produces a more even sound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Threshold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dB level at which compression starts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Ratio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How much the transient is reduced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little goes a long way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-16dB threshold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2:1 or 3:1 ratio</a:t>
            </a:r>
            <a:endParaRPr/>
          </a:p>
        </p:txBody>
      </p:sp>
      <p:pic>
        <p:nvPicPr>
          <p:cNvPr descr="Image result for adsr envelope"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075" y="1078575"/>
            <a:ext cx="3925800" cy="15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1525" y="2777750"/>
            <a:ext cx="1866900" cy="16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6939225" y="1225225"/>
            <a:ext cx="15393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ADSR Envelope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5" name="Google Shape;95;p17"/>
          <p:cNvCxnSpPr/>
          <p:nvPr/>
        </p:nvCxnSpPr>
        <p:spPr>
          <a:xfrm>
            <a:off x="5562225" y="920600"/>
            <a:ext cx="0" cy="398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" name="Google Shape;96;p17"/>
          <p:cNvSpPr txBox="1"/>
          <p:nvPr/>
        </p:nvSpPr>
        <p:spPr>
          <a:xfrm>
            <a:off x="5047725" y="580675"/>
            <a:ext cx="10290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Transient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Compressed vs. Uncompressed</a:t>
            </a: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75" y="1288850"/>
            <a:ext cx="5958388" cy="369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Equalization (EQ)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raising or lowering of certain frequencies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We hear 20Hz to 20,000 Hz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Human speech is around 1000 Hz to 5000 Hz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 Pass Filter (HPF)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Lets frequencies higher than cutoff pass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~100Hz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Don’t use built in HPF unless necessary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Low Pass Filter (LPF)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Lets frequencies lower than cutoff pass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Usually not used</a:t>
            </a:r>
            <a:endParaRPr/>
          </a:p>
        </p:txBody>
      </p:sp>
      <p:pic>
        <p:nvPicPr>
          <p:cNvPr descr="Image result for audacity eq"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576" y="315928"/>
            <a:ext cx="3830351" cy="328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igh pass filter and low pass filter"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1850" y="3601425"/>
            <a:ext cx="3574025" cy="149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315925"/>
            <a:ext cx="42603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Denoising 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Gets rid of background hums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Obviously, it’s preferable to just record in a good environment, but that’s not always possible</a:t>
            </a:r>
            <a:endParaRPr/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4572000" y="315925"/>
            <a:ext cx="42603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De-essing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45720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Gets rid of sibilance, or “s” noises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(Video)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File format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.mp4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H.264 codec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iMovie (Mac)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Lightworks (Windows)</a:t>
            </a:r>
            <a:endParaRPr/>
          </a:p>
        </p:txBody>
      </p:sp>
      <p:pic>
        <p:nvPicPr>
          <p:cNvPr descr="Image result for lightworks"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138" y="2711921"/>
            <a:ext cx="3157824" cy="2108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ovie"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4813" y="315925"/>
            <a:ext cx="3722450" cy="219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