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Economica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bold.fntdata"/><Relationship Id="rId22" Type="http://schemas.openxmlformats.org/officeDocument/2006/relationships/font" Target="fonts/Economica-boldItalic.fntdata"/><Relationship Id="rId21" Type="http://schemas.openxmlformats.org/officeDocument/2006/relationships/font" Target="fonts/Economica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Economica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392ad78e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392ad78e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392ad78e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6392ad78e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392ad78e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392ad78e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6392ad78e9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6392ad78e9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392ad78e9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6392ad78e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392ad78e9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392ad78e9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6392ad78e9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6392ad78e9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392ad78e9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392ad78e9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15ae986c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15ae986c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15ae986c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15ae986c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15ae986c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15ae986c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15ae986c5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15ae986c5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9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10.jpg"/><Relationship Id="rId7" Type="http://schemas.openxmlformats.org/officeDocument/2006/relationships/image" Target="../media/image8.jpg"/><Relationship Id="rId8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Recording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Audio + Visuals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Travis Gasque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Kevin Tang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Preface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field of Audio and Visuals is </a:t>
            </a:r>
            <a:r>
              <a:rPr i="1" lang="en"/>
              <a:t>really</a:t>
            </a:r>
            <a:r>
              <a:rPr lang="en"/>
              <a:t> large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Podcasting-focused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to record, with a focus on spoken interview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studio and on the field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Tips &amp; Tricks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3375" y="1001100"/>
            <a:ext cx="4045200" cy="7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Recording</a:t>
            </a:r>
            <a:endParaRPr/>
          </a:p>
        </p:txBody>
      </p:sp>
      <p:sp>
        <p:nvSpPr>
          <p:cNvPr id="75" name="Google Shape;75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Basic Equipment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Setting up your Environment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General good practices</a:t>
            </a:r>
            <a:endParaRPr/>
          </a:p>
        </p:txBody>
      </p:sp>
      <p:pic>
        <p:nvPicPr>
          <p:cNvPr descr="Image result for recording studio stock photo"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9438"/>
            <a:ext cx="4572000" cy="3044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start here?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399400"/>
            <a:ext cx="45255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Good source audio makes editing 100x easier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On the contrary…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Bad audio can be impossible to edit</a:t>
            </a:r>
            <a:endParaRPr sz="1400"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0500" y="2051100"/>
            <a:ext cx="2505875" cy="250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Equipment - Microphone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Dynamic</a:t>
            </a:r>
            <a:endParaRPr sz="18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Versatile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Rugged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Smaller Range</a:t>
            </a:r>
            <a:endParaRPr/>
          </a:p>
        </p:txBody>
      </p:sp>
      <p:sp>
        <p:nvSpPr>
          <p:cNvPr id="90" name="Google Shape;90;p17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Condenser</a:t>
            </a:r>
            <a:endParaRPr sz="18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Best sound quality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Fantastic Range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Unforgiving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Delicate</a:t>
            </a:r>
            <a:endParaRPr/>
          </a:p>
        </p:txBody>
      </p:sp>
      <p:pic>
        <p:nvPicPr>
          <p:cNvPr descr="Image result for dynamic mic royalty free"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675" y="3308250"/>
            <a:ext cx="2352875" cy="1835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condenser mic royalty free"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2000" y="3206475"/>
            <a:ext cx="1937025" cy="193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Equipment - Recorder</a:t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Handheld audio recorders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Many versions have dedicated inputs for microphones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Lets you record high fidelity audio files without a computer</a:t>
            </a:r>
            <a:endParaRPr/>
          </a:p>
        </p:txBody>
      </p:sp>
      <p:pic>
        <p:nvPicPr>
          <p:cNvPr descr="Image result for audio recorder"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6175" y="2379550"/>
            <a:ext cx="2199675" cy="219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Equipment - Filters</a:t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Pop Filters</a:t>
            </a:r>
            <a:endParaRPr sz="18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Eliminate pops from “p” and “b” sounds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Also saliva...</a:t>
            </a:r>
            <a:endParaRPr/>
          </a:p>
        </p:txBody>
      </p:sp>
      <p:sp>
        <p:nvSpPr>
          <p:cNvPr id="106" name="Google Shape;106;p19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Windscreen</a:t>
            </a:r>
            <a:endParaRPr sz="18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Block noise from wind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Mostly for outdoor use</a:t>
            </a:r>
            <a:endParaRPr/>
          </a:p>
        </p:txBody>
      </p:sp>
      <p:pic>
        <p:nvPicPr>
          <p:cNvPr descr="Image result for pop filter"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975" y="3193700"/>
            <a:ext cx="1519125" cy="1730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windscreen mic" id="108" name="Google Shape;10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818875" y="3193688"/>
            <a:ext cx="1519125" cy="1578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Equipment - Mixer</a:t>
            </a:r>
            <a:endParaRPr/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Lets you balance audio levels from multiple inputs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Range from huge 24-track boards to small portable mixers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Let’s you balance your audio before you go into post production</a:t>
            </a:r>
            <a:endParaRPr/>
          </a:p>
        </p:txBody>
      </p:sp>
      <p:pic>
        <p:nvPicPr>
          <p:cNvPr descr="Image result for audio mixer"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5650" y="634700"/>
            <a:ext cx="2355049" cy="235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the road: Dynamic -&gt; Recorder 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319500" y="2175738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Studio setup: Condenser -&gt; Mixer -&gt; Computer</a:t>
            </a:r>
            <a:endParaRPr/>
          </a:p>
        </p:txBody>
      </p:sp>
      <p:sp>
        <p:nvSpPr>
          <p:cNvPr id="122" name="Google Shape;122;p21"/>
          <p:cNvSpPr txBox="1"/>
          <p:nvPr>
            <p:ph idx="4294967295" type="title"/>
          </p:nvPr>
        </p:nvSpPr>
        <p:spPr>
          <a:xfrm>
            <a:off x="311700" y="20650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Setups</a:t>
            </a:r>
            <a:endParaRPr/>
          </a:p>
        </p:txBody>
      </p:sp>
      <p:pic>
        <p:nvPicPr>
          <p:cNvPr descr="Image result for condenser mic royalty free"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412" y="1037800"/>
            <a:ext cx="1192851" cy="1192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op filter" id="124" name="Google Shape;12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6100" y="1037800"/>
            <a:ext cx="1046888" cy="1192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udio mixer" id="125" name="Google Shape;12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6950" y="938237"/>
            <a:ext cx="1391976" cy="1391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aptop stock photo" id="126" name="Google Shape;12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1325" y="992723"/>
            <a:ext cx="1926151" cy="12830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ynamic mic royalty free" id="127" name="Google Shape;127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9500" y="2883800"/>
            <a:ext cx="1711700" cy="133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udio recorder" id="128" name="Google Shape;128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57100" y="2909850"/>
            <a:ext cx="1283025" cy="128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1"/>
          <p:cNvSpPr txBox="1"/>
          <p:nvPr/>
        </p:nvSpPr>
        <p:spPr>
          <a:xfrm>
            <a:off x="5764200" y="3912500"/>
            <a:ext cx="3068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...But there is no hard and fast rule on setups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0" name="Google Shape;130;p21"/>
          <p:cNvCxnSpPr>
            <a:stCxn id="124" idx="3"/>
            <a:endCxn id="125" idx="1"/>
          </p:cNvCxnSpPr>
          <p:nvPr/>
        </p:nvCxnSpPr>
        <p:spPr>
          <a:xfrm>
            <a:off x="2392988" y="1634225"/>
            <a:ext cx="10740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" name="Google Shape;131;p21"/>
          <p:cNvCxnSpPr>
            <a:stCxn id="125" idx="3"/>
            <a:endCxn id="126" idx="1"/>
          </p:cNvCxnSpPr>
          <p:nvPr/>
        </p:nvCxnSpPr>
        <p:spPr>
          <a:xfrm>
            <a:off x="4858925" y="1634225"/>
            <a:ext cx="1262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p21"/>
          <p:cNvCxnSpPr>
            <a:stCxn id="127" idx="3"/>
            <a:endCxn id="128" idx="1"/>
          </p:cNvCxnSpPr>
          <p:nvPr/>
        </p:nvCxnSpPr>
        <p:spPr>
          <a:xfrm>
            <a:off x="2031200" y="3551363"/>
            <a:ext cx="13260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Image result for windscreen mic" id="133" name="Google Shape;13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86775" y="3597275"/>
            <a:ext cx="631800" cy="65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Tips &amp; Tricks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11700" y="1399400"/>
            <a:ext cx="3594900" cy="27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“Eat the mic”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Whenever possible, find a quiet environment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Listen to your audio!</a:t>
            </a:r>
            <a:endParaRPr sz="14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Most recorders have a direct out for headphones so you can monitor in real time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400"/>
              <a:t>Bring cables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Have a backup plan</a:t>
            </a:r>
            <a:endParaRPr sz="1400"/>
          </a:p>
        </p:txBody>
      </p:sp>
      <p:pic>
        <p:nvPicPr>
          <p:cNvPr descr="Image result for podcasting environment"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0125" y="1311300"/>
            <a:ext cx="4295174" cy="322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Equipment - Cameras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225225"/>
            <a:ext cx="39999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DSLR, Smartphone, Video Cameras…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Most options will give you good enough video quality if image quality isn’t the primary focus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But DSLR or other equivalent vastly preferred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dslr"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8300" y="642100"/>
            <a:ext cx="1627950" cy="1627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ripod" id="148" name="Google Shape;14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6224" y="2726975"/>
            <a:ext cx="2107025" cy="210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4311600" y="3019175"/>
            <a:ext cx="39999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 tripod is a must!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Even if recording moving shots, a tripod will make it much smoother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Tips &amp; Tricks</a:t>
            </a:r>
            <a:endParaRPr/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311700" y="1399400"/>
            <a:ext cx="2993400" cy="28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i="1" lang="en" sz="1400"/>
              <a:t>Document</a:t>
            </a:r>
            <a:r>
              <a:rPr lang="en" sz="1400"/>
              <a:t> </a:t>
            </a:r>
            <a:r>
              <a:rPr i="1" lang="en" sz="1400"/>
              <a:t>everything</a:t>
            </a:r>
            <a:endParaRPr i="1" sz="14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Like, really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Video &gt; Image</a:t>
            </a:r>
            <a:endParaRPr sz="14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Can separate images from video later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Record audio and video separately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Clap to sync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Don’t look at the camera</a:t>
            </a:r>
            <a:endParaRPr sz="1400"/>
          </a:p>
        </p:txBody>
      </p:sp>
      <p:pic>
        <p:nvPicPr>
          <p:cNvPr descr="Image result for video podcast setup"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032" y="1311300"/>
            <a:ext cx="4180818" cy="27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