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Lst>
  <p:sldSz cy="6858000" cx="12192000"/>
  <p:notesSz cx="6858000" cy="9144000"/>
  <p:embeddedFontLst>
    <p:embeddedFont>
      <p:font typeface="Play"/>
      <p:regular r:id="rId19"/>
      <p:bold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1" roundtripDataSignature="AMtx7mhbokC3sXjUIZXfS4E3o48/zq4VT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Play-bold.fntdata"/><Relationship Id="rId11" Type="http://schemas.openxmlformats.org/officeDocument/2006/relationships/slide" Target="slides/slide7.xml"/><Relationship Id="rId10" Type="http://schemas.openxmlformats.org/officeDocument/2006/relationships/slide" Target="slides/slide6.xml"/><Relationship Id="rId21" Type="http://customschemas.google.com/relationships/presentationmetadata" Target="metadata"/><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font" Target="fonts/Play-regular.fntdata"/><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 name="Google Shape;87;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2da601c4e04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97" name="Google Shape;97;g2da601c4e04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This research is possible due to the SFRA Support a New Scholar fellowship. Which I share the honor of sharing with the first ever cohort of award winners: Nora Castle and Yilun Fan. Without it I would not have had the opportunity to dig so deeply into the connections between Science Fiction and Queer and Neurodivergent Experience.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This panel is a part of my continued academic research exploring how Science Fiction intersects with my experiences as an queer, </a:t>
            </a:r>
            <a:r>
              <a:rPr lang="en-US"/>
              <a:t>neurodivergent,</a:t>
            </a:r>
            <a:r>
              <a:rPr lang="en-US"/>
              <a:t> trans woman in the academy. More specifically how the fields of Queer Theory and Trans Studies combine with the works of Science and Speculative Fiction to provide new insights into the world.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As such, and in </a:t>
            </a:r>
            <a:r>
              <a:rPr lang="en-US"/>
              <a:t>keeping</a:t>
            </a:r>
            <a:r>
              <a:rPr lang="en-US"/>
              <a:t> with the theme of this conference, this topic im discussing is an investigation into a transition in understanding for both science fiction and </a:t>
            </a:r>
            <a:r>
              <a:rPr lang="en-US"/>
              <a:t>neurodivergent</a:t>
            </a:r>
            <a:r>
              <a:rPr lang="en-US"/>
              <a:t> perspectives. How through the </a:t>
            </a:r>
            <a:r>
              <a:rPr lang="en-US"/>
              <a:t>estrangement</a:t>
            </a:r>
            <a:r>
              <a:rPr lang="en-US"/>
              <a:t> brought about by being visible and sharing their stories neurodivergent and queer individuals practice science fiction in their daily life by creating new realities in hopes of one day making them real. </a:t>
            </a:r>
            <a:endParaRPr/>
          </a:p>
        </p:txBody>
      </p:sp>
      <p:sp>
        <p:nvSpPr>
          <p:cNvPr id="98" name="Google Shape;98;g2da601c4e04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3" name="Google Shape;113;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 his article “Is this to be an empathy test?” from Science Fiction Film and Television 15 (2022), David Hartley explores how Remi Yergeau and Julia Miele Roa's research have “moved critical autism studies towards radical new considerations of the poetics and aesthetics of autistic expression in popular culture.” T</a:t>
            </a:r>
            <a:r>
              <a:rPr lang="en-US"/>
              <a:t>hrough an investigation of Blade Runner from a pro-disability framing, </a:t>
            </a:r>
            <a:r>
              <a:rPr lang="en-US"/>
              <a:t>Hartley situates these new poetics as “productive partnership with fantastical cinema via narratives which openly explore neurological difference, and an audiovisual aesthetic which attends to sensory pleasures and intensities.” </a:t>
            </a:r>
            <a:endParaRPr/>
          </a:p>
        </p:txBody>
      </p:sp>
      <p:sp>
        <p:nvSpPr>
          <p:cNvPr id="114" name="Google Shape;114;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1" name="Google Shape;121;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 myself would step back and focus on a different aspect of Yergeau's work and its potential relation to science fiction. In their book, </a:t>
            </a:r>
            <a:r>
              <a:rPr i="1" lang="en-US"/>
              <a:t>Authoring Autism </a:t>
            </a:r>
            <a:r>
              <a:rPr lang="en-US"/>
              <a:t>(2022), Remi Yergeau describes a medicalized view of autistic individuals as entangled between two states of being simultaneously: not disabled enough to talk about their conditions, or a living manifestation of the concept of autism to disabled and without humany. This structure provides an </a:t>
            </a:r>
            <a:r>
              <a:rPr lang="en-US"/>
              <a:t>easily exploitable </a:t>
            </a:r>
            <a:r>
              <a:rPr lang="en-US"/>
              <a:t>method for ignoring and or rejecting any individual with the condition, as this paradoxical state of too little yet also too much forcefully remove </a:t>
            </a:r>
            <a:r>
              <a:rPr lang="en-US"/>
              <a:t>autistics</a:t>
            </a:r>
            <a:r>
              <a:rPr lang="en-US"/>
              <a:t> ability to speak for themselves and shifts control of the narratives about those without the conditions.</a:t>
            </a:r>
            <a:endParaRPr/>
          </a:p>
          <a:p>
            <a:pPr indent="0" lvl="0" marL="0" rtl="0" algn="l">
              <a:spcBef>
                <a:spcPts val="0"/>
              </a:spcBef>
              <a:spcAft>
                <a:spcPts val="0"/>
              </a:spcAft>
              <a:buNone/>
            </a:pPr>
            <a:r>
              <a:t/>
            </a:r>
            <a:endParaRPr/>
          </a:p>
        </p:txBody>
      </p:sp>
      <p:sp>
        <p:nvSpPr>
          <p:cNvPr id="122" name="Google Shape;122;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1" name="Google Shape;141;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Yergeau’s challenges this quantum state with the concept of demi-rhetoricity which borrows from the queer concept of “demi” as experienced by demi-sexuals and demi-genders within 2SLGBTQIA+ communities. </a:t>
            </a:r>
            <a:r>
              <a:rPr lang="en-US"/>
              <a:t>E</a:t>
            </a:r>
            <a:r>
              <a:rPr lang="en-US"/>
              <a:t>xist</a:t>
            </a:r>
            <a:r>
              <a:rPr lang="en-US"/>
              <a:t>ing </a:t>
            </a:r>
            <a:r>
              <a:rPr lang="en-US"/>
              <a:t>between </a:t>
            </a:r>
            <a:r>
              <a:rPr lang="en-US"/>
              <a:t>a </a:t>
            </a:r>
            <a:r>
              <a:rPr lang="en-US"/>
              <a:t>“not” and “have” spectrum of sexual or gender orientation</a:t>
            </a:r>
            <a:r>
              <a:rPr lang="en-US"/>
              <a:t>, </a:t>
            </a:r>
            <a:r>
              <a:rPr lang="en-US"/>
              <a:t>these demi identities experience a similar quantum state of being as the one imposed upon autistics individuals. However, unlike autistics, individuals with this demi-orientation stand as lived experts in their manifestation of gender and or sexuality as they are the only ones in the world who can describe what and how their relationship with gender and or sexuality manifests.</a:t>
            </a:r>
            <a:endParaRPr/>
          </a:p>
        </p:txBody>
      </p:sp>
      <p:sp>
        <p:nvSpPr>
          <p:cNvPr id="142" name="Google Shape;142;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 name="Google Shape;151;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It is this “lived expert” state of queer demi’s Yergeau adopts as a challenge the medicalized, dismissive view of autistic individuals. By re-framing the autistic experience away from the binary state of too little or too much into a queer, fluid spectrum akin to a demi state of being, Yergeau </a:t>
            </a:r>
            <a:r>
              <a:rPr lang="en-US"/>
              <a:t>shifts</a:t>
            </a:r>
            <a:r>
              <a:rPr lang="en-US"/>
              <a:t> the power of autistics individuals such that </a:t>
            </a:r>
            <a:r>
              <a:rPr lang="en-US"/>
              <a:t>they</a:t>
            </a:r>
            <a:r>
              <a:rPr lang="en-US"/>
              <a:t> exist in a demi-rhetorical state occupying all aspects between the “not disabled enough” and “too disabled” spectrum thus allowing each individual to speak as an expert on their unique manifestation and lived experience of their conditions.  </a:t>
            </a:r>
            <a:endParaRPr/>
          </a:p>
          <a:p>
            <a:pPr indent="0" lvl="0" marL="0" rtl="0" algn="l">
              <a:spcBef>
                <a:spcPts val="0"/>
              </a:spcBef>
              <a:spcAft>
                <a:spcPts val="0"/>
              </a:spcAft>
              <a:buNone/>
            </a:pPr>
            <a:r>
              <a:t/>
            </a:r>
            <a:endParaRPr/>
          </a:p>
        </p:txBody>
      </p:sp>
      <p:sp>
        <p:nvSpPr>
          <p:cNvPr id="152" name="Google Shape;152;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6" name="Google Shape;176;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However the state of quantum humanity exists now only for autistics but also extends to other conditions such as developmental-difference conditions like Attention Hyper Deficit Disorder (ADHD) or trauma disorders like Post-Traumatic Stress Disorder (PTSD).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United by the understanding that their mental conditions diverge from the norms of society, these divergent groups band together under the umbrella term neurodivergent for protection. Acting in a similar manner to the word queer within 2SLGBTQIA+ circles, neurodivergent becomes a shelter for individuals who do not wish to identify the specifics of their lives to outsiders and a tool to be donned and discard as situations need.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And with Yergeau’s concepts of Demi-Rhetoricity, neruodviergents have another tool to express themselves to the outside world. As the </a:t>
            </a:r>
            <a:r>
              <a:rPr lang="en-US"/>
              <a:t>reframing it provides returns self-advocacy to the individual, giving the various groups and people under the neurodivergent umbrella a chance to express themselves to the wider world.</a:t>
            </a:r>
            <a:endParaRPr/>
          </a:p>
        </p:txBody>
      </p:sp>
      <p:sp>
        <p:nvSpPr>
          <p:cNvPr id="177" name="Google Shape;177;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4" name="Google Shape;184;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However, Yergeau does not cover how neurodivergent individual might express their demi-rhetorical expertise. </a:t>
            </a:r>
            <a:r>
              <a:rPr lang="en-US"/>
              <a:t>Instead it has fallen to </a:t>
            </a:r>
            <a:r>
              <a:rPr lang="en-US"/>
              <a:t>researchers such as David Hartley</a:t>
            </a:r>
            <a:r>
              <a:rPr lang="en-US"/>
              <a:t>’</a:t>
            </a:r>
            <a:r>
              <a:rPr lang="en-US"/>
              <a:t>to explore what these expressions of demi-rhetoricity might look like. Notably science fiction historians have also noted a correlation between neurodivergence and science fiction writings. As Sarah Boslaugh discusses: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“Science fiction has proved a fertile ground for the exploration of neurodiversity: some authors have created new types of neurodiversity and others have included characters who are neurodiverse without labeling them as such. ... The well-known popularity of science fiction among neurodiverse people may stem partly from identification with such characters, as noted by, for instance, the autistic authors Temple Grandin and Dawn Prince-Hughes.” (p.233, Bolsaugh 2009)</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While this research implies a history of connection between neurodivergence and science fiction it does not answer my question: What are the aspects of speculative fiction that call to and provide a safe haven for some neurodivergent individuals to express themselves? </a:t>
            </a:r>
            <a:endParaRPr/>
          </a:p>
          <a:p>
            <a:pPr indent="0" lvl="0" marL="0" rtl="0" algn="l">
              <a:spcBef>
                <a:spcPts val="0"/>
              </a:spcBef>
              <a:spcAft>
                <a:spcPts val="0"/>
              </a:spcAft>
              <a:buNone/>
            </a:pPr>
            <a:r>
              <a:t/>
            </a:r>
            <a:endParaRPr/>
          </a:p>
        </p:txBody>
      </p:sp>
      <p:sp>
        <p:nvSpPr>
          <p:cNvPr id="185" name="Google Shape;185;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1" name="Google Shape;191;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 believe the start to this work can be found in the works of by Samuel Delaney and his view of the lyrical nature of science fiction.  Delaney saw science fiction as more lyrical in its usage of language than literature, instead of having a single divorced set of meanings or metaphors, the stories of science fiction contained </a:t>
            </a:r>
            <a:r>
              <a:rPr lang="en-US"/>
              <a:t>simultaneous</a:t>
            </a:r>
            <a:r>
              <a:rPr lang="en-US"/>
              <a:t> multitudes. To highlight this point Delaney uses the phrase “her world exploded” to show how, when used within science fiction, the </a:t>
            </a:r>
            <a:r>
              <a:rPr lang="en-US"/>
              <a:t>mental</a:t>
            </a:r>
            <a:r>
              <a:rPr lang="en-US"/>
              <a:t> image it conjures within the readers can be metaphorical, literal, or both at the same time. This lyricism forces science fiction readers to adapt to and constantly interpret the media as they engage with because at any point previously established aspect of the story could reveal itself to be a new layer of literal or metaphorical writing.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If we return to Yergeau’s concept of demi-rhetricity, Delaney’s view of science fiction lyricism provides an active incitation for neurodivergent and minorities to express themselves within science fictional framings. Afterall if there is a struggle to accepted as a person by neurodivergent individuals in the real world, what safer place to express those experiences of than in lyrical </a:t>
            </a:r>
            <a:r>
              <a:rPr lang="en-US"/>
              <a:t>manifestations</a:t>
            </a:r>
            <a:r>
              <a:rPr lang="en-US"/>
              <a:t> of a new world?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those world not only can these individuals’ unique manifestation of their conditions be reframed into metaphors others might come to understand, their lived experiences can also be expressed literally </a:t>
            </a:r>
            <a:r>
              <a:rPr lang="en-US"/>
              <a:t>obfuscated</a:t>
            </a:r>
            <a:r>
              <a:rPr lang="en-US"/>
              <a:t> through the assumption of metaphor by said readers. Thus without fear of reprisal the works of science fiction offer its readers multiple, unique perspectives within their story worlds while also offering a protective shield for the author to express their “unbelievable reality” which readers can interpret as believable unreality. </a:t>
            </a:r>
            <a:endParaRPr/>
          </a:p>
          <a:p>
            <a:pPr indent="0" lvl="0" marL="0" rtl="0" algn="l">
              <a:spcBef>
                <a:spcPts val="0"/>
              </a:spcBef>
              <a:spcAft>
                <a:spcPts val="0"/>
              </a:spcAft>
              <a:buNone/>
            </a:pPr>
            <a:r>
              <a:t/>
            </a:r>
            <a:endParaRPr/>
          </a:p>
        </p:txBody>
      </p:sp>
      <p:sp>
        <p:nvSpPr>
          <p:cNvPr id="192" name="Google Shape;192;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0" name="Google Shape;200;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While Delaney’s work provides a foundation for understanding science fiction as lyrical in nature and the concept of reading for science fiction, he does not provide a full reasoning why neurodivergent individuals might use science fiction as a method to share their lived expertise with their conditions.  While Delaney’s provides some aspect to share their experiences, it still lacks the connectivity for the cultural </a:t>
            </a:r>
            <a:r>
              <a:rPr lang="en-US"/>
              <a:t>manifestations</a:t>
            </a:r>
            <a:r>
              <a:rPr lang="en-US"/>
              <a:t> of neurodivergence experiences. As such, Seo-Young Chu theory of representation can act as a bridge between Delaney and Yergeau finally providing a vision of neurodivergent experience to include not only ambiguous experience but also narratives focused on traumatic and or the culture experience of neurodivergents, and language to express how </a:t>
            </a:r>
            <a:r>
              <a:rPr lang="en-US"/>
              <a:t>non-neurodivergence to more easily engage with and expand their understanding of neurodivergent perspectives.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her book, </a:t>
            </a:r>
            <a:r>
              <a:rPr i="1" lang="en-US"/>
              <a:t>Do Metaphors Dream of Literal Sleep?, </a:t>
            </a:r>
            <a:r>
              <a:rPr lang="en-US"/>
              <a:t>Chu expands upon Samuel Delaney’s original framing of Science Fiction as lyrical in nature. </a:t>
            </a:r>
            <a:endParaRPr/>
          </a:p>
          <a:p>
            <a:pPr indent="0" lvl="0" marL="0" rtl="0" algn="l">
              <a:spcBef>
                <a:spcPts val="0"/>
              </a:spcBef>
              <a:spcAft>
                <a:spcPts val="0"/>
              </a:spcAft>
              <a:buNone/>
            </a:pPr>
            <a:r>
              <a:t/>
            </a:r>
            <a:endParaRPr/>
          </a:p>
          <a:p>
            <a:pPr indent="0" lvl="0" marL="0" rtl="0" algn="l">
              <a:spcBef>
                <a:spcPts val="0"/>
              </a:spcBef>
              <a:spcAft>
                <a:spcPts val="0"/>
              </a:spcAft>
              <a:buClr>
                <a:srgbClr val="000000"/>
              </a:buClr>
              <a:buFont typeface="Arial"/>
              <a:buNone/>
            </a:pPr>
            <a:r>
              <a:rPr lang="en-US"/>
              <a:t>Science Fiction is a representation technology powered by a combination of lyric and narrative forces that enable SF to generate mimetic accounts of cognitively estranging referents.” (p.73)</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Chu expands Delaney’s lyrical framing to include media forms bringing examples of how this lyricism can provide visions of a reality that might be impossible for an individual to conceptualize with their lived experiences through metaphors. While Chu does concede that most of these visions have been used in relation to new worlds of technology, such as the conceptualization of Cyberspace and the Internet in the 90’s and 00’s, she dedicates two chapters of her book on cultural concepts and traumatic conditions.In these chapter Chu examines how science fictions lyricism provided individuals with these isolating condition and or unique culture experiences metaphors which readers not only resonate with, but even come to understand in-part what living with these conditions are like. </a:t>
            </a:r>
            <a:endParaRPr/>
          </a:p>
          <a:p>
            <a:pPr indent="0" lvl="0" marL="0" rtl="0" algn="l">
              <a:spcBef>
                <a:spcPts val="0"/>
              </a:spcBef>
              <a:spcAft>
                <a:spcPts val="0"/>
              </a:spcAft>
              <a:buNone/>
            </a:pPr>
            <a:r>
              <a:t/>
            </a:r>
            <a:endParaRPr/>
          </a:p>
        </p:txBody>
      </p:sp>
      <p:sp>
        <p:nvSpPr>
          <p:cNvPr id="201" name="Google Shape;201;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8" name="Google Shape;208;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 the chapter, “War Trauma,” Chu focuses on science fiction as metaphor for traumatic conditions. In this section she cites Kurt Vonnegut's semi-autobiographical novel </a:t>
            </a:r>
            <a:r>
              <a:rPr i="1" lang="en-US"/>
              <a:t>Slaughterhouse-Five. </a:t>
            </a:r>
            <a:r>
              <a:rPr lang="en-US"/>
              <a:t>The novel leads the reader through the life of Billy Pilgrim as he survives the horrors of WWII, time travel, and alien abductions. While science fiction in tone and telling, Vonnegut's narrative paints powerful metaphors for his experience living with PTSD as a result of his WWII deployment. As previously stated, PTSD is included in the umbrella term of neurodivergence due to altering of the sufferer's brain due to traumatic experience.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According to Chu, Vonnegut’s technique of fictionalizing his lived experiences with science fictional elements provides readers with a more emotionally resonant understanding of PTSD, despite it never being explicitly stated within the narrative. And while this chapter alone provides a welcome expansion of how neurodivergent experiences can be read and made within science fiction  experience, Chu’s next chapter provides us with a way to not only allow neurodivergents to tell stories based on their identities, but also to share stories based around the culture and communities which neurodivergency have built presently and historically. </a:t>
            </a:r>
            <a:endParaRPr/>
          </a:p>
          <a:p>
            <a:pPr indent="0" lvl="0" marL="0" rtl="0" algn="l">
              <a:spcBef>
                <a:spcPts val="0"/>
              </a:spcBef>
              <a:spcAft>
                <a:spcPts val="0"/>
              </a:spcAft>
              <a:buNone/>
            </a:pPr>
            <a:r>
              <a:t/>
            </a:r>
            <a:endParaRPr/>
          </a:p>
        </p:txBody>
      </p:sp>
      <p:sp>
        <p:nvSpPr>
          <p:cNvPr id="209" name="Google Shape;209;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6" name="Google Shape;216;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 “Postmemory Han,” Chu describes how speculative fiction metaphors can be used to describe unique cultural experiences. The focus of this chapter is Han, a cultural emotion unique to Korean culture. The experience of Han, as Chu describes, is difficult for individuals outside Korean culture to understand, however, through science fiction’s lyrical nature it might be more easily understood as a condition that can be passed down through families as a genetic disease or transference in the blood.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US"/>
              <a:t>For example Chu describes </a:t>
            </a:r>
            <a:r>
              <a:rPr lang="en-US"/>
              <a:t>Theresa Hak Kyung Cha  </a:t>
            </a:r>
            <a:r>
              <a:rPr lang="en-US"/>
              <a:t>Dictee (1982), invokes post-memory han by figuring herself as a bionic telepath who recalls distant events (e.g., her mother’s near-death experience while exiled in Manchuria) with photographic exactness or </a:t>
            </a:r>
            <a:r>
              <a:rPr lang="en-US"/>
              <a:t>Suji Kwock Kim “</a:t>
            </a:r>
            <a:r>
              <a:rPr lang="en-US"/>
              <a:t>Notes from the Divided Country (2003)” which renders postmemory han available for representation by describing it as a genetic condition. Made of “chromosomes” and “cells of history,” her parents’ han-filled memories permeated her body while she was in her mother’s womb. Thus, in Kim’s SF account of postmemory han, the Japanese occupation and Korean War—neither of which she experienced firsthand—have become part of her DNA.</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this lens Chu’s description of Han provides a method for describing the genetic trauma that can be passed down and experienced across generations </a:t>
            </a:r>
            <a:r>
              <a:rPr lang="en-US"/>
              <a:t>despite some individual</a:t>
            </a:r>
            <a:r>
              <a:rPr lang="en-US"/>
              <a:t> </a:t>
            </a:r>
            <a:r>
              <a:rPr lang="en-US"/>
              <a:t>potentially</a:t>
            </a:r>
            <a:r>
              <a:rPr lang="en-US"/>
              <a:t> never having to experience said traumas again. Through this language the postmemory expression of han is liken by Chu herself to the metaphors for Slavery as shown in Butler’s Kindred. and which I would extend to the genetic </a:t>
            </a:r>
            <a:r>
              <a:rPr lang="en-US"/>
              <a:t>trauma</a:t>
            </a:r>
            <a:r>
              <a:rPr lang="en-US"/>
              <a:t> </a:t>
            </a:r>
            <a:r>
              <a:rPr lang="en-US"/>
              <a:t>experienced</a:t>
            </a:r>
            <a:r>
              <a:rPr lang="en-US"/>
              <a:t> by individuals who have cultural or family history which contains </a:t>
            </a:r>
            <a:r>
              <a:rPr lang="en-US"/>
              <a:t>traumatic</a:t>
            </a:r>
            <a:r>
              <a:rPr lang="en-US"/>
              <a:t> experiences of queer or neurodivergent manifestations. </a:t>
            </a:r>
            <a:endParaRPr/>
          </a:p>
          <a:p>
            <a:pPr indent="0" lvl="0" marL="0" rtl="0" algn="l">
              <a:spcBef>
                <a:spcPts val="0"/>
              </a:spcBef>
              <a:spcAft>
                <a:spcPts val="0"/>
              </a:spcAft>
              <a:buNone/>
            </a:pPr>
            <a:r>
              <a:t/>
            </a:r>
            <a:endParaRPr/>
          </a:p>
        </p:txBody>
      </p:sp>
      <p:sp>
        <p:nvSpPr>
          <p:cNvPr id="217" name="Google Shape;217;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5" name="Google Shape;225;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Chu’s expansive reframing of Delaney’s previous concepts of lyrical science fiction provides a wider range for the inclusions of of neurodivergent and neuroqueer identities to be explored via science </a:t>
            </a:r>
            <a:r>
              <a:rPr lang="en-US"/>
              <a:t>fictional</a:t>
            </a:r>
            <a:r>
              <a:rPr lang="en-US"/>
              <a:t> narratives. Instead of just a written story centered on a flood of concepts and experience which constantly estrange the reader forcing them to explore, interpret and re-examine then events, Chu’s framing allows for more expansive visions of neurodivergency to bloom. Stories within Chu’s framework allow for culture, trauma, and anything else related to the neurodivergent experience to be expressed within science fictional narrative. This, finally, shows a method by which not only the personhood but also the cultural identity of neurodivergency Yergeau originally implies in her works can be found. And through these neuroqueer readings of science fiction expand histories so as to to uncover the missing and forgotten past of previous individuals or cultures who turned to the power of science fiction in a time before they were able to be acknowledged.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Future work includes </a:t>
            </a:r>
            <a:r>
              <a:rPr lang="en-US" u="sng"/>
              <a:t>a second article that builds on the reader perspective for this neuroqueer reading instead of just the author perspective. </a:t>
            </a:r>
            <a:r>
              <a:rPr lang="en-US"/>
              <a:t>As expressed through the concept of Restorying as seen in Education and its newest </a:t>
            </a:r>
            <a:r>
              <a:rPr lang="en-US"/>
              <a:t>adoption</a:t>
            </a:r>
            <a:r>
              <a:rPr lang="en-US"/>
              <a:t> into Queer and Trans studies. </a:t>
            </a:r>
            <a:endParaRPr/>
          </a:p>
          <a:p>
            <a:pPr indent="0" lvl="0" marL="0" rtl="0" algn="l">
              <a:spcBef>
                <a:spcPts val="0"/>
              </a:spcBef>
              <a:spcAft>
                <a:spcPts val="0"/>
              </a:spcAft>
              <a:buNone/>
            </a:pPr>
            <a:r>
              <a:t/>
            </a:r>
            <a:endParaRPr/>
          </a:p>
        </p:txBody>
      </p:sp>
      <p:sp>
        <p:nvSpPr>
          <p:cNvPr id="226" name="Google Shape;226;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0" name="Google Shape;240;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sp>
        <p:nvSpPr>
          <p:cNvPr id="17" name="Google Shape;17;p15"/>
          <p:cNvSpPr txBox="1"/>
          <p:nvPr>
            <p:ph type="ctrTitle"/>
          </p:nvPr>
        </p:nvSpPr>
        <p:spPr>
          <a:xfrm>
            <a:off x="912629" y="1371600"/>
            <a:ext cx="5935540" cy="2696866"/>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Play"/>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 name="Google Shape;18;p15"/>
          <p:cNvSpPr txBox="1"/>
          <p:nvPr>
            <p:ph idx="1" type="subTitle"/>
          </p:nvPr>
        </p:nvSpPr>
        <p:spPr>
          <a:xfrm>
            <a:off x="912629" y="4584879"/>
            <a:ext cx="5935540" cy="1287887"/>
          </a:xfrm>
          <a:prstGeom prst="rect">
            <a:avLst/>
          </a:prstGeom>
          <a:noFill/>
          <a:ln>
            <a:noFill/>
          </a:ln>
        </p:spPr>
        <p:txBody>
          <a:bodyPr anchorCtr="0" anchor="b" bIns="45700" lIns="91425" spcFirstLastPara="1" rIns="91425" wrap="square" tIns="45700">
            <a:normAutofit/>
          </a:bodyPr>
          <a:lstStyle>
            <a:lvl1pPr lvl="0" algn="l">
              <a:lnSpc>
                <a:spcPct val="130000"/>
              </a:lnSpc>
              <a:spcBef>
                <a:spcPts val="1000"/>
              </a:spcBef>
              <a:spcAft>
                <a:spcPts val="0"/>
              </a:spcAft>
              <a:buClr>
                <a:schemeClr val="dk1"/>
              </a:buClr>
              <a:buSzPts val="1566"/>
              <a:buNone/>
              <a:defRPr b="1" sz="1800" cap="none"/>
            </a:lvl1pPr>
            <a:lvl2pPr lvl="1" algn="ctr">
              <a:lnSpc>
                <a:spcPct val="120000"/>
              </a:lnSpc>
              <a:spcBef>
                <a:spcPts val="500"/>
              </a:spcBef>
              <a:spcAft>
                <a:spcPts val="0"/>
              </a:spcAft>
              <a:buClr>
                <a:schemeClr val="dk1"/>
              </a:buClr>
              <a:buSzPts val="1740"/>
              <a:buNone/>
              <a:defRPr sz="2000"/>
            </a:lvl2pPr>
            <a:lvl3pPr lvl="2" algn="ctr">
              <a:lnSpc>
                <a:spcPct val="120000"/>
              </a:lnSpc>
              <a:spcBef>
                <a:spcPts val="500"/>
              </a:spcBef>
              <a:spcAft>
                <a:spcPts val="0"/>
              </a:spcAft>
              <a:buClr>
                <a:schemeClr val="dk1"/>
              </a:buClr>
              <a:buSzPts val="1566"/>
              <a:buNone/>
              <a:defRPr sz="1800"/>
            </a:lvl3pPr>
            <a:lvl4pPr lvl="3" algn="ctr">
              <a:lnSpc>
                <a:spcPct val="120000"/>
              </a:lnSpc>
              <a:spcBef>
                <a:spcPts val="500"/>
              </a:spcBef>
              <a:spcAft>
                <a:spcPts val="0"/>
              </a:spcAft>
              <a:buClr>
                <a:schemeClr val="dk1"/>
              </a:buClr>
              <a:buSzPts val="1392"/>
              <a:buNone/>
              <a:defRPr sz="1600"/>
            </a:lvl4pPr>
            <a:lvl5pPr lvl="4" algn="ctr">
              <a:lnSpc>
                <a:spcPct val="120000"/>
              </a:lnSpc>
              <a:spcBef>
                <a:spcPts val="500"/>
              </a:spcBef>
              <a:spcAft>
                <a:spcPts val="0"/>
              </a:spcAft>
              <a:buClr>
                <a:schemeClr val="dk1"/>
              </a:buClr>
              <a:buSzPts val="1392"/>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9" name="Google Shape;19;p15"/>
          <p:cNvSpPr txBox="1"/>
          <p:nvPr>
            <p:ph idx="10" type="dt"/>
          </p:nvPr>
        </p:nvSpPr>
        <p:spPr>
          <a:xfrm>
            <a:off x="912628"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15"/>
          <p:cNvSpPr txBox="1"/>
          <p:nvPr>
            <p:ph idx="11" type="ftr"/>
          </p:nvPr>
        </p:nvSpPr>
        <p:spPr>
          <a:xfrm>
            <a:off x="6767622" y="6356350"/>
            <a:ext cx="4040373"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15"/>
          <p:cNvSpPr txBox="1"/>
          <p:nvPr>
            <p:ph idx="12" type="sldNum"/>
          </p:nvPr>
        </p:nvSpPr>
        <p:spPr>
          <a:xfrm>
            <a:off x="10807995" y="6356350"/>
            <a:ext cx="72301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2" name="Shape 22"/>
        <p:cNvGrpSpPr/>
        <p:nvPr/>
      </p:nvGrpSpPr>
      <p:grpSpPr>
        <a:xfrm>
          <a:off x="0" y="0"/>
          <a:ext cx="0" cy="0"/>
          <a:chOff x="0" y="0"/>
          <a:chExt cx="0" cy="0"/>
        </a:xfrm>
      </p:grpSpPr>
      <p:sp>
        <p:nvSpPr>
          <p:cNvPr id="23" name="Google Shape;23;p16"/>
          <p:cNvSpPr txBox="1"/>
          <p:nvPr>
            <p:ph idx="10" type="dt"/>
          </p:nvPr>
        </p:nvSpPr>
        <p:spPr>
          <a:xfrm>
            <a:off x="912628"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16"/>
          <p:cNvSpPr txBox="1"/>
          <p:nvPr>
            <p:ph idx="11" type="ftr"/>
          </p:nvPr>
        </p:nvSpPr>
        <p:spPr>
          <a:xfrm>
            <a:off x="6767622" y="6356350"/>
            <a:ext cx="4040373"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16"/>
          <p:cNvSpPr txBox="1"/>
          <p:nvPr>
            <p:ph idx="12" type="sldNum"/>
          </p:nvPr>
        </p:nvSpPr>
        <p:spPr>
          <a:xfrm>
            <a:off x="10807995" y="6356350"/>
            <a:ext cx="72301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6" name="Shape 26"/>
        <p:cNvGrpSpPr/>
        <p:nvPr/>
      </p:nvGrpSpPr>
      <p:grpSpPr>
        <a:xfrm>
          <a:off x="0" y="0"/>
          <a:ext cx="0" cy="0"/>
          <a:chOff x="0" y="0"/>
          <a:chExt cx="0" cy="0"/>
        </a:xfrm>
      </p:grpSpPr>
      <p:sp>
        <p:nvSpPr>
          <p:cNvPr id="27" name="Google Shape;27;p17"/>
          <p:cNvSpPr txBox="1"/>
          <p:nvPr>
            <p:ph type="title"/>
          </p:nvPr>
        </p:nvSpPr>
        <p:spPr>
          <a:xfrm>
            <a:off x="914400" y="1371601"/>
            <a:ext cx="10363200" cy="118757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17"/>
          <p:cNvSpPr txBox="1"/>
          <p:nvPr>
            <p:ph idx="1" type="body"/>
          </p:nvPr>
        </p:nvSpPr>
        <p:spPr>
          <a:xfrm>
            <a:off x="914399" y="2559171"/>
            <a:ext cx="10363200" cy="3382658"/>
          </a:xfrm>
          <a:prstGeom prst="rect">
            <a:avLst/>
          </a:prstGeom>
          <a:noFill/>
          <a:ln>
            <a:noFill/>
          </a:ln>
        </p:spPr>
        <p:txBody>
          <a:bodyPr anchorCtr="0" anchor="t" bIns="45700" lIns="91425" spcFirstLastPara="1" rIns="91425" wrap="square" tIns="45700">
            <a:normAutofit/>
          </a:bodyPr>
          <a:lstStyle>
            <a:lvl1pPr indent="-328041" lvl="0" marL="457200" algn="l">
              <a:lnSpc>
                <a:spcPct val="120000"/>
              </a:lnSpc>
              <a:spcBef>
                <a:spcPts val="1000"/>
              </a:spcBef>
              <a:spcAft>
                <a:spcPts val="0"/>
              </a:spcAft>
              <a:buClr>
                <a:schemeClr val="dk1"/>
              </a:buClr>
              <a:buSzPts val="1566"/>
              <a:buChar char="•"/>
              <a:defRPr/>
            </a:lvl1pPr>
            <a:lvl2pPr indent="-328041" lvl="1" marL="914400" algn="l">
              <a:lnSpc>
                <a:spcPct val="120000"/>
              </a:lnSpc>
              <a:spcBef>
                <a:spcPts val="500"/>
              </a:spcBef>
              <a:spcAft>
                <a:spcPts val="0"/>
              </a:spcAft>
              <a:buClr>
                <a:schemeClr val="dk1"/>
              </a:buClr>
              <a:buSzPts val="1566"/>
              <a:buChar char="•"/>
              <a:defRPr/>
            </a:lvl2pPr>
            <a:lvl3pPr indent="-328041" lvl="2" marL="1371600" algn="l">
              <a:lnSpc>
                <a:spcPct val="120000"/>
              </a:lnSpc>
              <a:spcBef>
                <a:spcPts val="500"/>
              </a:spcBef>
              <a:spcAft>
                <a:spcPts val="0"/>
              </a:spcAft>
              <a:buClr>
                <a:schemeClr val="dk1"/>
              </a:buClr>
              <a:buSzPts val="1566"/>
              <a:buChar char="•"/>
              <a:defRPr/>
            </a:lvl3pPr>
            <a:lvl4pPr indent="-328041" lvl="3" marL="1828800" algn="l">
              <a:lnSpc>
                <a:spcPct val="120000"/>
              </a:lnSpc>
              <a:spcBef>
                <a:spcPts val="500"/>
              </a:spcBef>
              <a:spcAft>
                <a:spcPts val="0"/>
              </a:spcAft>
              <a:buClr>
                <a:schemeClr val="dk1"/>
              </a:buClr>
              <a:buSzPts val="1566"/>
              <a:buChar char="•"/>
              <a:defRPr/>
            </a:lvl4pPr>
            <a:lvl5pPr indent="-328041" lvl="4" marL="2286000" algn="l">
              <a:lnSpc>
                <a:spcPct val="120000"/>
              </a:lnSpc>
              <a:spcBef>
                <a:spcPts val="500"/>
              </a:spcBef>
              <a:spcAft>
                <a:spcPts val="0"/>
              </a:spcAft>
              <a:buClr>
                <a:schemeClr val="dk1"/>
              </a:buClr>
              <a:buSzPts val="1566"/>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 name="Google Shape;29;p17"/>
          <p:cNvSpPr txBox="1"/>
          <p:nvPr>
            <p:ph idx="10" type="dt"/>
          </p:nvPr>
        </p:nvSpPr>
        <p:spPr>
          <a:xfrm>
            <a:off x="912628"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17"/>
          <p:cNvSpPr txBox="1"/>
          <p:nvPr>
            <p:ph idx="11" type="ftr"/>
          </p:nvPr>
        </p:nvSpPr>
        <p:spPr>
          <a:xfrm>
            <a:off x="6767622" y="6356350"/>
            <a:ext cx="4040373"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7"/>
          <p:cNvSpPr txBox="1"/>
          <p:nvPr>
            <p:ph idx="12" type="sldNum"/>
          </p:nvPr>
        </p:nvSpPr>
        <p:spPr>
          <a:xfrm>
            <a:off x="10807995" y="6356350"/>
            <a:ext cx="72301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2" name="Shape 32"/>
        <p:cNvGrpSpPr/>
        <p:nvPr/>
      </p:nvGrpSpPr>
      <p:grpSpPr>
        <a:xfrm>
          <a:off x="0" y="0"/>
          <a:ext cx="0" cy="0"/>
          <a:chOff x="0" y="0"/>
          <a:chExt cx="0" cy="0"/>
        </a:xfrm>
      </p:grpSpPr>
      <p:sp>
        <p:nvSpPr>
          <p:cNvPr id="33" name="Google Shape;33;p18"/>
          <p:cNvSpPr txBox="1"/>
          <p:nvPr>
            <p:ph type="title"/>
          </p:nvPr>
        </p:nvSpPr>
        <p:spPr>
          <a:xfrm>
            <a:off x="912629" y="1709738"/>
            <a:ext cx="9214884" cy="3159974"/>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4800"/>
              <a:buFont typeface="Play"/>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18"/>
          <p:cNvSpPr txBox="1"/>
          <p:nvPr>
            <p:ph idx="1" type="body"/>
          </p:nvPr>
        </p:nvSpPr>
        <p:spPr>
          <a:xfrm>
            <a:off x="912628" y="5018567"/>
            <a:ext cx="7907079" cy="1073889"/>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rgbClr val="888888"/>
              </a:buClr>
              <a:buSzPts val="1740"/>
              <a:buNone/>
              <a:defRPr sz="2000">
                <a:solidFill>
                  <a:srgbClr val="888888"/>
                </a:solidFill>
              </a:defRPr>
            </a:lvl1pPr>
            <a:lvl2pPr indent="-228600" lvl="1" marL="914400" algn="l">
              <a:lnSpc>
                <a:spcPct val="120000"/>
              </a:lnSpc>
              <a:spcBef>
                <a:spcPts val="500"/>
              </a:spcBef>
              <a:spcAft>
                <a:spcPts val="0"/>
              </a:spcAft>
              <a:buClr>
                <a:srgbClr val="888888"/>
              </a:buClr>
              <a:buSzPts val="1740"/>
              <a:buNone/>
              <a:defRPr sz="2000">
                <a:solidFill>
                  <a:srgbClr val="888888"/>
                </a:solidFill>
              </a:defRPr>
            </a:lvl2pPr>
            <a:lvl3pPr indent="-228600" lvl="2" marL="1371600" algn="l">
              <a:lnSpc>
                <a:spcPct val="120000"/>
              </a:lnSpc>
              <a:spcBef>
                <a:spcPts val="500"/>
              </a:spcBef>
              <a:spcAft>
                <a:spcPts val="0"/>
              </a:spcAft>
              <a:buClr>
                <a:srgbClr val="888888"/>
              </a:buClr>
              <a:buSzPts val="1566"/>
              <a:buNone/>
              <a:defRPr sz="1800">
                <a:solidFill>
                  <a:srgbClr val="888888"/>
                </a:solidFill>
              </a:defRPr>
            </a:lvl3pPr>
            <a:lvl4pPr indent="-228600" lvl="3" marL="1828800" algn="l">
              <a:lnSpc>
                <a:spcPct val="120000"/>
              </a:lnSpc>
              <a:spcBef>
                <a:spcPts val="500"/>
              </a:spcBef>
              <a:spcAft>
                <a:spcPts val="0"/>
              </a:spcAft>
              <a:buClr>
                <a:srgbClr val="888888"/>
              </a:buClr>
              <a:buSzPts val="1392"/>
              <a:buNone/>
              <a:defRPr sz="1600">
                <a:solidFill>
                  <a:srgbClr val="888888"/>
                </a:solidFill>
              </a:defRPr>
            </a:lvl4pPr>
            <a:lvl5pPr indent="-228600" lvl="4" marL="2286000" algn="l">
              <a:lnSpc>
                <a:spcPct val="120000"/>
              </a:lnSpc>
              <a:spcBef>
                <a:spcPts val="500"/>
              </a:spcBef>
              <a:spcAft>
                <a:spcPts val="0"/>
              </a:spcAft>
              <a:buClr>
                <a:srgbClr val="888888"/>
              </a:buClr>
              <a:buSzPts val="1392"/>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5" name="Google Shape;35;p18"/>
          <p:cNvSpPr txBox="1"/>
          <p:nvPr>
            <p:ph idx="10" type="dt"/>
          </p:nvPr>
        </p:nvSpPr>
        <p:spPr>
          <a:xfrm>
            <a:off x="912628"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18"/>
          <p:cNvSpPr txBox="1"/>
          <p:nvPr>
            <p:ph idx="11" type="ftr"/>
          </p:nvPr>
        </p:nvSpPr>
        <p:spPr>
          <a:xfrm>
            <a:off x="6767622" y="6356350"/>
            <a:ext cx="4040373"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18"/>
          <p:cNvSpPr txBox="1"/>
          <p:nvPr>
            <p:ph idx="12" type="sldNum"/>
          </p:nvPr>
        </p:nvSpPr>
        <p:spPr>
          <a:xfrm>
            <a:off x="10807995" y="6356350"/>
            <a:ext cx="72301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8" name="Shape 38"/>
        <p:cNvGrpSpPr/>
        <p:nvPr/>
      </p:nvGrpSpPr>
      <p:grpSpPr>
        <a:xfrm>
          <a:off x="0" y="0"/>
          <a:ext cx="0" cy="0"/>
          <a:chOff x="0" y="0"/>
          <a:chExt cx="0" cy="0"/>
        </a:xfrm>
      </p:grpSpPr>
      <p:sp>
        <p:nvSpPr>
          <p:cNvPr id="39" name="Google Shape;39;p19"/>
          <p:cNvSpPr txBox="1"/>
          <p:nvPr>
            <p:ph type="title"/>
          </p:nvPr>
        </p:nvSpPr>
        <p:spPr>
          <a:xfrm>
            <a:off x="914400" y="1371601"/>
            <a:ext cx="10363200" cy="118757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 name="Google Shape;40;p19"/>
          <p:cNvSpPr txBox="1"/>
          <p:nvPr>
            <p:ph idx="1" type="body"/>
          </p:nvPr>
        </p:nvSpPr>
        <p:spPr>
          <a:xfrm>
            <a:off x="914400" y="2849526"/>
            <a:ext cx="5105400" cy="3210479"/>
          </a:xfrm>
          <a:prstGeom prst="rect">
            <a:avLst/>
          </a:prstGeom>
          <a:noFill/>
          <a:ln>
            <a:noFill/>
          </a:ln>
        </p:spPr>
        <p:txBody>
          <a:bodyPr anchorCtr="0" anchor="t" bIns="45700" lIns="91425" spcFirstLastPara="1" rIns="91425" wrap="square" tIns="45700">
            <a:normAutofit/>
          </a:bodyPr>
          <a:lstStyle>
            <a:lvl1pPr indent="-328041" lvl="0" marL="457200" algn="l">
              <a:lnSpc>
                <a:spcPct val="120000"/>
              </a:lnSpc>
              <a:spcBef>
                <a:spcPts val="1000"/>
              </a:spcBef>
              <a:spcAft>
                <a:spcPts val="0"/>
              </a:spcAft>
              <a:buClr>
                <a:schemeClr val="dk1"/>
              </a:buClr>
              <a:buSzPts val="1566"/>
              <a:buChar char="•"/>
              <a:defRPr/>
            </a:lvl1pPr>
            <a:lvl2pPr indent="-328041" lvl="1" marL="914400" algn="l">
              <a:lnSpc>
                <a:spcPct val="120000"/>
              </a:lnSpc>
              <a:spcBef>
                <a:spcPts val="500"/>
              </a:spcBef>
              <a:spcAft>
                <a:spcPts val="0"/>
              </a:spcAft>
              <a:buClr>
                <a:schemeClr val="dk1"/>
              </a:buClr>
              <a:buSzPts val="1566"/>
              <a:buChar char="•"/>
              <a:defRPr/>
            </a:lvl2pPr>
            <a:lvl3pPr indent="-328041" lvl="2" marL="1371600" algn="l">
              <a:lnSpc>
                <a:spcPct val="120000"/>
              </a:lnSpc>
              <a:spcBef>
                <a:spcPts val="500"/>
              </a:spcBef>
              <a:spcAft>
                <a:spcPts val="0"/>
              </a:spcAft>
              <a:buClr>
                <a:schemeClr val="dk1"/>
              </a:buClr>
              <a:buSzPts val="1566"/>
              <a:buChar char="•"/>
              <a:defRPr/>
            </a:lvl3pPr>
            <a:lvl4pPr indent="-328041" lvl="3" marL="1828800" algn="l">
              <a:lnSpc>
                <a:spcPct val="120000"/>
              </a:lnSpc>
              <a:spcBef>
                <a:spcPts val="500"/>
              </a:spcBef>
              <a:spcAft>
                <a:spcPts val="0"/>
              </a:spcAft>
              <a:buClr>
                <a:schemeClr val="dk1"/>
              </a:buClr>
              <a:buSzPts val="1566"/>
              <a:buChar char="•"/>
              <a:defRPr/>
            </a:lvl4pPr>
            <a:lvl5pPr indent="-328041" lvl="4" marL="2286000" algn="l">
              <a:lnSpc>
                <a:spcPct val="120000"/>
              </a:lnSpc>
              <a:spcBef>
                <a:spcPts val="500"/>
              </a:spcBef>
              <a:spcAft>
                <a:spcPts val="0"/>
              </a:spcAft>
              <a:buClr>
                <a:schemeClr val="dk1"/>
              </a:buClr>
              <a:buSzPts val="1566"/>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19"/>
          <p:cNvSpPr txBox="1"/>
          <p:nvPr>
            <p:ph idx="2" type="body"/>
          </p:nvPr>
        </p:nvSpPr>
        <p:spPr>
          <a:xfrm>
            <a:off x="6172200" y="2849526"/>
            <a:ext cx="5105400" cy="3210480"/>
          </a:xfrm>
          <a:prstGeom prst="rect">
            <a:avLst/>
          </a:prstGeom>
          <a:noFill/>
          <a:ln>
            <a:noFill/>
          </a:ln>
        </p:spPr>
        <p:txBody>
          <a:bodyPr anchorCtr="0" anchor="t" bIns="45700" lIns="91425" spcFirstLastPara="1" rIns="91425" wrap="square" tIns="45700">
            <a:normAutofit/>
          </a:bodyPr>
          <a:lstStyle>
            <a:lvl1pPr indent="-328041" lvl="0" marL="457200" algn="l">
              <a:lnSpc>
                <a:spcPct val="120000"/>
              </a:lnSpc>
              <a:spcBef>
                <a:spcPts val="1000"/>
              </a:spcBef>
              <a:spcAft>
                <a:spcPts val="0"/>
              </a:spcAft>
              <a:buClr>
                <a:schemeClr val="dk1"/>
              </a:buClr>
              <a:buSzPts val="1566"/>
              <a:buChar char="•"/>
              <a:defRPr/>
            </a:lvl1pPr>
            <a:lvl2pPr indent="-328041" lvl="1" marL="914400" algn="l">
              <a:lnSpc>
                <a:spcPct val="120000"/>
              </a:lnSpc>
              <a:spcBef>
                <a:spcPts val="500"/>
              </a:spcBef>
              <a:spcAft>
                <a:spcPts val="0"/>
              </a:spcAft>
              <a:buClr>
                <a:schemeClr val="dk1"/>
              </a:buClr>
              <a:buSzPts val="1566"/>
              <a:buChar char="•"/>
              <a:defRPr/>
            </a:lvl2pPr>
            <a:lvl3pPr indent="-328041" lvl="2" marL="1371600" algn="l">
              <a:lnSpc>
                <a:spcPct val="120000"/>
              </a:lnSpc>
              <a:spcBef>
                <a:spcPts val="500"/>
              </a:spcBef>
              <a:spcAft>
                <a:spcPts val="0"/>
              </a:spcAft>
              <a:buClr>
                <a:schemeClr val="dk1"/>
              </a:buClr>
              <a:buSzPts val="1566"/>
              <a:buChar char="•"/>
              <a:defRPr/>
            </a:lvl3pPr>
            <a:lvl4pPr indent="-328041" lvl="3" marL="1828800" algn="l">
              <a:lnSpc>
                <a:spcPct val="120000"/>
              </a:lnSpc>
              <a:spcBef>
                <a:spcPts val="500"/>
              </a:spcBef>
              <a:spcAft>
                <a:spcPts val="0"/>
              </a:spcAft>
              <a:buClr>
                <a:schemeClr val="dk1"/>
              </a:buClr>
              <a:buSzPts val="1566"/>
              <a:buChar char="•"/>
              <a:defRPr/>
            </a:lvl4pPr>
            <a:lvl5pPr indent="-328041" lvl="4" marL="2286000" algn="l">
              <a:lnSpc>
                <a:spcPct val="120000"/>
              </a:lnSpc>
              <a:spcBef>
                <a:spcPts val="500"/>
              </a:spcBef>
              <a:spcAft>
                <a:spcPts val="0"/>
              </a:spcAft>
              <a:buClr>
                <a:schemeClr val="dk1"/>
              </a:buClr>
              <a:buSzPts val="1566"/>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19"/>
          <p:cNvSpPr txBox="1"/>
          <p:nvPr>
            <p:ph idx="10" type="dt"/>
          </p:nvPr>
        </p:nvSpPr>
        <p:spPr>
          <a:xfrm>
            <a:off x="912628"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19"/>
          <p:cNvSpPr txBox="1"/>
          <p:nvPr>
            <p:ph idx="11" type="ftr"/>
          </p:nvPr>
        </p:nvSpPr>
        <p:spPr>
          <a:xfrm>
            <a:off x="6767622" y="6356350"/>
            <a:ext cx="4040373"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19"/>
          <p:cNvSpPr txBox="1"/>
          <p:nvPr>
            <p:ph idx="12" type="sldNum"/>
          </p:nvPr>
        </p:nvSpPr>
        <p:spPr>
          <a:xfrm>
            <a:off x="10807995" y="6356350"/>
            <a:ext cx="72301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5" name="Shape 45"/>
        <p:cNvGrpSpPr/>
        <p:nvPr/>
      </p:nvGrpSpPr>
      <p:grpSpPr>
        <a:xfrm>
          <a:off x="0" y="0"/>
          <a:ext cx="0" cy="0"/>
          <a:chOff x="0" y="0"/>
          <a:chExt cx="0" cy="0"/>
        </a:xfrm>
      </p:grpSpPr>
      <p:sp>
        <p:nvSpPr>
          <p:cNvPr id="46" name="Google Shape;46;p20"/>
          <p:cNvSpPr txBox="1"/>
          <p:nvPr>
            <p:ph type="title"/>
          </p:nvPr>
        </p:nvSpPr>
        <p:spPr>
          <a:xfrm>
            <a:off x="912628" y="1371599"/>
            <a:ext cx="10442760" cy="939753"/>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20"/>
          <p:cNvSpPr txBox="1"/>
          <p:nvPr>
            <p:ph idx="1" type="body"/>
          </p:nvPr>
        </p:nvSpPr>
        <p:spPr>
          <a:xfrm>
            <a:off x="912628" y="2311353"/>
            <a:ext cx="5084947" cy="695372"/>
          </a:xfrm>
          <a:prstGeom prst="rect">
            <a:avLst/>
          </a:prstGeom>
          <a:noFill/>
          <a:ln>
            <a:noFill/>
          </a:ln>
        </p:spPr>
        <p:txBody>
          <a:bodyPr anchorCtr="0" anchor="b" bIns="45700" lIns="91425" spcFirstLastPara="1" rIns="91425" wrap="square" tIns="45700">
            <a:normAutofit/>
          </a:bodyPr>
          <a:lstStyle>
            <a:lvl1pPr indent="-228600" lvl="0" marL="457200" algn="l">
              <a:lnSpc>
                <a:spcPct val="120000"/>
              </a:lnSpc>
              <a:spcBef>
                <a:spcPts val="1000"/>
              </a:spcBef>
              <a:spcAft>
                <a:spcPts val="0"/>
              </a:spcAft>
              <a:buClr>
                <a:schemeClr val="dk1"/>
              </a:buClr>
              <a:buSzPts val="1566"/>
              <a:buNone/>
              <a:defRPr b="1" sz="1800" cap="none"/>
            </a:lvl1pPr>
            <a:lvl2pPr indent="-228600" lvl="1" marL="914400" algn="l">
              <a:lnSpc>
                <a:spcPct val="120000"/>
              </a:lnSpc>
              <a:spcBef>
                <a:spcPts val="500"/>
              </a:spcBef>
              <a:spcAft>
                <a:spcPts val="0"/>
              </a:spcAft>
              <a:buClr>
                <a:schemeClr val="dk1"/>
              </a:buClr>
              <a:buSzPts val="1740"/>
              <a:buNone/>
              <a:defRPr b="1" sz="2000"/>
            </a:lvl2pPr>
            <a:lvl3pPr indent="-228600" lvl="2" marL="1371600" algn="l">
              <a:lnSpc>
                <a:spcPct val="120000"/>
              </a:lnSpc>
              <a:spcBef>
                <a:spcPts val="500"/>
              </a:spcBef>
              <a:spcAft>
                <a:spcPts val="0"/>
              </a:spcAft>
              <a:buClr>
                <a:schemeClr val="dk1"/>
              </a:buClr>
              <a:buSzPts val="1566"/>
              <a:buNone/>
              <a:defRPr b="1" sz="1800"/>
            </a:lvl3pPr>
            <a:lvl4pPr indent="-228600" lvl="3" marL="1828800" algn="l">
              <a:lnSpc>
                <a:spcPct val="120000"/>
              </a:lnSpc>
              <a:spcBef>
                <a:spcPts val="500"/>
              </a:spcBef>
              <a:spcAft>
                <a:spcPts val="0"/>
              </a:spcAft>
              <a:buClr>
                <a:schemeClr val="dk1"/>
              </a:buClr>
              <a:buSzPts val="1392"/>
              <a:buNone/>
              <a:defRPr b="1" sz="1600"/>
            </a:lvl4pPr>
            <a:lvl5pPr indent="-228600" lvl="4" marL="2286000" algn="l">
              <a:lnSpc>
                <a:spcPct val="120000"/>
              </a:lnSpc>
              <a:spcBef>
                <a:spcPts val="500"/>
              </a:spcBef>
              <a:spcAft>
                <a:spcPts val="0"/>
              </a:spcAft>
              <a:buClr>
                <a:schemeClr val="dk1"/>
              </a:buClr>
              <a:buSzPts val="1392"/>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8" name="Google Shape;48;p20"/>
          <p:cNvSpPr txBox="1"/>
          <p:nvPr>
            <p:ph idx="2" type="body"/>
          </p:nvPr>
        </p:nvSpPr>
        <p:spPr>
          <a:xfrm>
            <a:off x="912628" y="3006725"/>
            <a:ext cx="5084947" cy="3182937"/>
          </a:xfrm>
          <a:prstGeom prst="rect">
            <a:avLst/>
          </a:prstGeom>
          <a:noFill/>
          <a:ln>
            <a:noFill/>
          </a:ln>
        </p:spPr>
        <p:txBody>
          <a:bodyPr anchorCtr="0" anchor="t" bIns="45700" lIns="91425" spcFirstLastPara="1" rIns="91425" wrap="square" tIns="45700">
            <a:normAutofit/>
          </a:bodyPr>
          <a:lstStyle>
            <a:lvl1pPr indent="-328041" lvl="0" marL="457200" algn="l">
              <a:lnSpc>
                <a:spcPct val="120000"/>
              </a:lnSpc>
              <a:spcBef>
                <a:spcPts val="1000"/>
              </a:spcBef>
              <a:spcAft>
                <a:spcPts val="0"/>
              </a:spcAft>
              <a:buClr>
                <a:schemeClr val="dk1"/>
              </a:buClr>
              <a:buSzPts val="1566"/>
              <a:buChar char="•"/>
              <a:defRPr/>
            </a:lvl1pPr>
            <a:lvl2pPr indent="-328041" lvl="1" marL="914400" algn="l">
              <a:lnSpc>
                <a:spcPct val="120000"/>
              </a:lnSpc>
              <a:spcBef>
                <a:spcPts val="500"/>
              </a:spcBef>
              <a:spcAft>
                <a:spcPts val="0"/>
              </a:spcAft>
              <a:buClr>
                <a:schemeClr val="dk1"/>
              </a:buClr>
              <a:buSzPts val="1566"/>
              <a:buChar char="•"/>
              <a:defRPr/>
            </a:lvl2pPr>
            <a:lvl3pPr indent="-328041" lvl="2" marL="1371600" algn="l">
              <a:lnSpc>
                <a:spcPct val="120000"/>
              </a:lnSpc>
              <a:spcBef>
                <a:spcPts val="500"/>
              </a:spcBef>
              <a:spcAft>
                <a:spcPts val="0"/>
              </a:spcAft>
              <a:buClr>
                <a:schemeClr val="dk1"/>
              </a:buClr>
              <a:buSzPts val="1566"/>
              <a:buChar char="•"/>
              <a:defRPr/>
            </a:lvl3pPr>
            <a:lvl4pPr indent="-328041" lvl="3" marL="1828800" algn="l">
              <a:lnSpc>
                <a:spcPct val="120000"/>
              </a:lnSpc>
              <a:spcBef>
                <a:spcPts val="500"/>
              </a:spcBef>
              <a:spcAft>
                <a:spcPts val="0"/>
              </a:spcAft>
              <a:buClr>
                <a:schemeClr val="dk1"/>
              </a:buClr>
              <a:buSzPts val="1566"/>
              <a:buChar char="•"/>
              <a:defRPr/>
            </a:lvl4pPr>
            <a:lvl5pPr indent="-328041" lvl="4" marL="2286000" algn="l">
              <a:lnSpc>
                <a:spcPct val="120000"/>
              </a:lnSpc>
              <a:spcBef>
                <a:spcPts val="500"/>
              </a:spcBef>
              <a:spcAft>
                <a:spcPts val="0"/>
              </a:spcAft>
              <a:buClr>
                <a:schemeClr val="dk1"/>
              </a:buClr>
              <a:buSzPts val="1566"/>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9" name="Google Shape;49;p20"/>
          <p:cNvSpPr txBox="1"/>
          <p:nvPr>
            <p:ph idx="3" type="body"/>
          </p:nvPr>
        </p:nvSpPr>
        <p:spPr>
          <a:xfrm>
            <a:off x="6172200" y="2311353"/>
            <a:ext cx="5183188" cy="695372"/>
          </a:xfrm>
          <a:prstGeom prst="rect">
            <a:avLst/>
          </a:prstGeom>
          <a:noFill/>
          <a:ln>
            <a:noFill/>
          </a:ln>
        </p:spPr>
        <p:txBody>
          <a:bodyPr anchorCtr="0" anchor="b" bIns="45700" lIns="91425" spcFirstLastPara="1" rIns="91425" wrap="square" tIns="45700">
            <a:normAutofit/>
          </a:bodyPr>
          <a:lstStyle>
            <a:lvl1pPr indent="-228600" lvl="0" marL="457200" algn="l">
              <a:lnSpc>
                <a:spcPct val="120000"/>
              </a:lnSpc>
              <a:spcBef>
                <a:spcPts val="1000"/>
              </a:spcBef>
              <a:spcAft>
                <a:spcPts val="0"/>
              </a:spcAft>
              <a:buClr>
                <a:schemeClr val="dk1"/>
              </a:buClr>
              <a:buSzPts val="1566"/>
              <a:buNone/>
              <a:defRPr b="1" sz="1800" cap="none"/>
            </a:lvl1pPr>
            <a:lvl2pPr indent="-228600" lvl="1" marL="914400" algn="l">
              <a:lnSpc>
                <a:spcPct val="120000"/>
              </a:lnSpc>
              <a:spcBef>
                <a:spcPts val="500"/>
              </a:spcBef>
              <a:spcAft>
                <a:spcPts val="0"/>
              </a:spcAft>
              <a:buClr>
                <a:schemeClr val="dk1"/>
              </a:buClr>
              <a:buSzPts val="1740"/>
              <a:buNone/>
              <a:defRPr b="1" sz="2000"/>
            </a:lvl2pPr>
            <a:lvl3pPr indent="-228600" lvl="2" marL="1371600" algn="l">
              <a:lnSpc>
                <a:spcPct val="120000"/>
              </a:lnSpc>
              <a:spcBef>
                <a:spcPts val="500"/>
              </a:spcBef>
              <a:spcAft>
                <a:spcPts val="0"/>
              </a:spcAft>
              <a:buClr>
                <a:schemeClr val="dk1"/>
              </a:buClr>
              <a:buSzPts val="1566"/>
              <a:buNone/>
              <a:defRPr b="1" sz="1800"/>
            </a:lvl3pPr>
            <a:lvl4pPr indent="-228600" lvl="3" marL="1828800" algn="l">
              <a:lnSpc>
                <a:spcPct val="120000"/>
              </a:lnSpc>
              <a:spcBef>
                <a:spcPts val="500"/>
              </a:spcBef>
              <a:spcAft>
                <a:spcPts val="0"/>
              </a:spcAft>
              <a:buClr>
                <a:schemeClr val="dk1"/>
              </a:buClr>
              <a:buSzPts val="1392"/>
              <a:buNone/>
              <a:defRPr b="1" sz="1600"/>
            </a:lvl4pPr>
            <a:lvl5pPr indent="-228600" lvl="4" marL="2286000" algn="l">
              <a:lnSpc>
                <a:spcPct val="120000"/>
              </a:lnSpc>
              <a:spcBef>
                <a:spcPts val="500"/>
              </a:spcBef>
              <a:spcAft>
                <a:spcPts val="0"/>
              </a:spcAft>
              <a:buClr>
                <a:schemeClr val="dk1"/>
              </a:buClr>
              <a:buSzPts val="1392"/>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0" name="Google Shape;50;p20"/>
          <p:cNvSpPr txBox="1"/>
          <p:nvPr>
            <p:ph idx="4" type="body"/>
          </p:nvPr>
        </p:nvSpPr>
        <p:spPr>
          <a:xfrm>
            <a:off x="6172200" y="3006725"/>
            <a:ext cx="5183188" cy="3182937"/>
          </a:xfrm>
          <a:prstGeom prst="rect">
            <a:avLst/>
          </a:prstGeom>
          <a:noFill/>
          <a:ln>
            <a:noFill/>
          </a:ln>
        </p:spPr>
        <p:txBody>
          <a:bodyPr anchorCtr="0" anchor="t" bIns="45700" lIns="91425" spcFirstLastPara="1" rIns="91425" wrap="square" tIns="45700">
            <a:normAutofit/>
          </a:bodyPr>
          <a:lstStyle>
            <a:lvl1pPr indent="-328041" lvl="0" marL="457200" algn="l">
              <a:lnSpc>
                <a:spcPct val="120000"/>
              </a:lnSpc>
              <a:spcBef>
                <a:spcPts val="1000"/>
              </a:spcBef>
              <a:spcAft>
                <a:spcPts val="0"/>
              </a:spcAft>
              <a:buClr>
                <a:schemeClr val="dk1"/>
              </a:buClr>
              <a:buSzPts val="1566"/>
              <a:buChar char="•"/>
              <a:defRPr/>
            </a:lvl1pPr>
            <a:lvl2pPr indent="-328041" lvl="1" marL="914400" algn="l">
              <a:lnSpc>
                <a:spcPct val="120000"/>
              </a:lnSpc>
              <a:spcBef>
                <a:spcPts val="500"/>
              </a:spcBef>
              <a:spcAft>
                <a:spcPts val="0"/>
              </a:spcAft>
              <a:buClr>
                <a:schemeClr val="dk1"/>
              </a:buClr>
              <a:buSzPts val="1566"/>
              <a:buChar char="•"/>
              <a:defRPr/>
            </a:lvl2pPr>
            <a:lvl3pPr indent="-328041" lvl="2" marL="1371600" algn="l">
              <a:lnSpc>
                <a:spcPct val="120000"/>
              </a:lnSpc>
              <a:spcBef>
                <a:spcPts val="500"/>
              </a:spcBef>
              <a:spcAft>
                <a:spcPts val="0"/>
              </a:spcAft>
              <a:buClr>
                <a:schemeClr val="dk1"/>
              </a:buClr>
              <a:buSzPts val="1566"/>
              <a:buChar char="•"/>
              <a:defRPr/>
            </a:lvl3pPr>
            <a:lvl4pPr indent="-328041" lvl="3" marL="1828800" algn="l">
              <a:lnSpc>
                <a:spcPct val="120000"/>
              </a:lnSpc>
              <a:spcBef>
                <a:spcPts val="500"/>
              </a:spcBef>
              <a:spcAft>
                <a:spcPts val="0"/>
              </a:spcAft>
              <a:buClr>
                <a:schemeClr val="dk1"/>
              </a:buClr>
              <a:buSzPts val="1566"/>
              <a:buChar char="•"/>
              <a:defRPr/>
            </a:lvl4pPr>
            <a:lvl5pPr indent="-328041" lvl="4" marL="2286000" algn="l">
              <a:lnSpc>
                <a:spcPct val="120000"/>
              </a:lnSpc>
              <a:spcBef>
                <a:spcPts val="500"/>
              </a:spcBef>
              <a:spcAft>
                <a:spcPts val="0"/>
              </a:spcAft>
              <a:buClr>
                <a:schemeClr val="dk1"/>
              </a:buClr>
              <a:buSzPts val="1566"/>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 name="Google Shape;51;p20"/>
          <p:cNvSpPr txBox="1"/>
          <p:nvPr>
            <p:ph idx="10" type="dt"/>
          </p:nvPr>
        </p:nvSpPr>
        <p:spPr>
          <a:xfrm>
            <a:off x="912628"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0"/>
          <p:cNvSpPr txBox="1"/>
          <p:nvPr>
            <p:ph idx="11" type="ftr"/>
          </p:nvPr>
        </p:nvSpPr>
        <p:spPr>
          <a:xfrm>
            <a:off x="6767622" y="6356350"/>
            <a:ext cx="4040373"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0"/>
          <p:cNvSpPr txBox="1"/>
          <p:nvPr>
            <p:ph idx="12" type="sldNum"/>
          </p:nvPr>
        </p:nvSpPr>
        <p:spPr>
          <a:xfrm>
            <a:off x="10807995" y="6356350"/>
            <a:ext cx="72301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4" name="Shape 54"/>
        <p:cNvGrpSpPr/>
        <p:nvPr/>
      </p:nvGrpSpPr>
      <p:grpSpPr>
        <a:xfrm>
          <a:off x="0" y="0"/>
          <a:ext cx="0" cy="0"/>
          <a:chOff x="0" y="0"/>
          <a:chExt cx="0" cy="0"/>
        </a:xfrm>
      </p:grpSpPr>
      <p:sp>
        <p:nvSpPr>
          <p:cNvPr id="55" name="Google Shape;55;p21"/>
          <p:cNvSpPr txBox="1"/>
          <p:nvPr>
            <p:ph type="title"/>
          </p:nvPr>
        </p:nvSpPr>
        <p:spPr>
          <a:xfrm>
            <a:off x="914400" y="1371601"/>
            <a:ext cx="10363200" cy="118757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21"/>
          <p:cNvSpPr txBox="1"/>
          <p:nvPr>
            <p:ph idx="10" type="dt"/>
          </p:nvPr>
        </p:nvSpPr>
        <p:spPr>
          <a:xfrm>
            <a:off x="912628"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21"/>
          <p:cNvSpPr txBox="1"/>
          <p:nvPr>
            <p:ph idx="11" type="ftr"/>
          </p:nvPr>
        </p:nvSpPr>
        <p:spPr>
          <a:xfrm>
            <a:off x="6767622" y="6356350"/>
            <a:ext cx="4040373"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21"/>
          <p:cNvSpPr txBox="1"/>
          <p:nvPr>
            <p:ph idx="12" type="sldNum"/>
          </p:nvPr>
        </p:nvSpPr>
        <p:spPr>
          <a:xfrm>
            <a:off x="10807995" y="6356350"/>
            <a:ext cx="72301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9" name="Shape 59"/>
        <p:cNvGrpSpPr/>
        <p:nvPr/>
      </p:nvGrpSpPr>
      <p:grpSpPr>
        <a:xfrm>
          <a:off x="0" y="0"/>
          <a:ext cx="0" cy="0"/>
          <a:chOff x="0" y="0"/>
          <a:chExt cx="0" cy="0"/>
        </a:xfrm>
      </p:grpSpPr>
      <p:sp>
        <p:nvSpPr>
          <p:cNvPr id="60" name="Google Shape;60;p22"/>
          <p:cNvSpPr txBox="1"/>
          <p:nvPr>
            <p:ph type="title"/>
          </p:nvPr>
        </p:nvSpPr>
        <p:spPr>
          <a:xfrm>
            <a:off x="912628" y="1463038"/>
            <a:ext cx="3859397" cy="1471548"/>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2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383286" lvl="0" marL="457200" algn="l">
              <a:lnSpc>
                <a:spcPct val="120000"/>
              </a:lnSpc>
              <a:spcBef>
                <a:spcPts val="1000"/>
              </a:spcBef>
              <a:spcAft>
                <a:spcPts val="0"/>
              </a:spcAft>
              <a:buClr>
                <a:schemeClr val="dk1"/>
              </a:buClr>
              <a:buSzPts val="2436"/>
              <a:buChar char="•"/>
              <a:defRPr sz="2800"/>
            </a:lvl1pPr>
            <a:lvl2pPr indent="-361187" lvl="1" marL="914400" algn="l">
              <a:lnSpc>
                <a:spcPct val="120000"/>
              </a:lnSpc>
              <a:spcBef>
                <a:spcPts val="500"/>
              </a:spcBef>
              <a:spcAft>
                <a:spcPts val="0"/>
              </a:spcAft>
              <a:buClr>
                <a:schemeClr val="dk1"/>
              </a:buClr>
              <a:buSzPts val="2088"/>
              <a:buChar char="•"/>
              <a:defRPr sz="2400"/>
            </a:lvl2pPr>
            <a:lvl3pPr indent="-339089" lvl="2" marL="1371600" algn="l">
              <a:lnSpc>
                <a:spcPct val="120000"/>
              </a:lnSpc>
              <a:spcBef>
                <a:spcPts val="500"/>
              </a:spcBef>
              <a:spcAft>
                <a:spcPts val="0"/>
              </a:spcAft>
              <a:buClr>
                <a:schemeClr val="dk1"/>
              </a:buClr>
              <a:buSzPts val="1740"/>
              <a:buChar char="•"/>
              <a:defRPr sz="2000"/>
            </a:lvl3pPr>
            <a:lvl4pPr indent="-328041" lvl="3" marL="1828800" algn="l">
              <a:lnSpc>
                <a:spcPct val="120000"/>
              </a:lnSpc>
              <a:spcBef>
                <a:spcPts val="500"/>
              </a:spcBef>
              <a:spcAft>
                <a:spcPts val="0"/>
              </a:spcAft>
              <a:buClr>
                <a:schemeClr val="dk1"/>
              </a:buClr>
              <a:buSzPts val="1566"/>
              <a:buChar char="•"/>
              <a:defRPr sz="1800"/>
            </a:lvl4pPr>
            <a:lvl5pPr indent="-328041" lvl="4" marL="2286000" algn="l">
              <a:lnSpc>
                <a:spcPct val="120000"/>
              </a:lnSpc>
              <a:spcBef>
                <a:spcPts val="500"/>
              </a:spcBef>
              <a:spcAft>
                <a:spcPts val="0"/>
              </a:spcAft>
              <a:buClr>
                <a:schemeClr val="dk1"/>
              </a:buClr>
              <a:buSzPts val="1566"/>
              <a:buChar char="•"/>
              <a:defRPr sz="18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2" name="Google Shape;62;p22"/>
          <p:cNvSpPr txBox="1"/>
          <p:nvPr>
            <p:ph idx="2" type="body"/>
          </p:nvPr>
        </p:nvSpPr>
        <p:spPr>
          <a:xfrm>
            <a:off x="912628" y="2934586"/>
            <a:ext cx="3859397" cy="2934401"/>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dk1"/>
              </a:buClr>
              <a:buSzPts val="1392"/>
              <a:buNone/>
              <a:defRPr sz="1600"/>
            </a:lvl1pPr>
            <a:lvl2pPr indent="-228600" lvl="1" marL="914400" algn="l">
              <a:lnSpc>
                <a:spcPct val="120000"/>
              </a:lnSpc>
              <a:spcBef>
                <a:spcPts val="500"/>
              </a:spcBef>
              <a:spcAft>
                <a:spcPts val="0"/>
              </a:spcAft>
              <a:buClr>
                <a:schemeClr val="dk1"/>
              </a:buClr>
              <a:buSzPts val="1218"/>
              <a:buNone/>
              <a:defRPr sz="1400"/>
            </a:lvl2pPr>
            <a:lvl3pPr indent="-228600" lvl="2" marL="1371600" algn="l">
              <a:lnSpc>
                <a:spcPct val="120000"/>
              </a:lnSpc>
              <a:spcBef>
                <a:spcPts val="500"/>
              </a:spcBef>
              <a:spcAft>
                <a:spcPts val="0"/>
              </a:spcAft>
              <a:buClr>
                <a:schemeClr val="dk1"/>
              </a:buClr>
              <a:buSzPts val="1044"/>
              <a:buNone/>
              <a:defRPr sz="1200"/>
            </a:lvl3pPr>
            <a:lvl4pPr indent="-228600" lvl="3" marL="1828800" algn="l">
              <a:lnSpc>
                <a:spcPct val="120000"/>
              </a:lnSpc>
              <a:spcBef>
                <a:spcPts val="500"/>
              </a:spcBef>
              <a:spcAft>
                <a:spcPts val="0"/>
              </a:spcAft>
              <a:buClr>
                <a:schemeClr val="dk1"/>
              </a:buClr>
              <a:buSzPts val="870"/>
              <a:buNone/>
              <a:defRPr sz="1000"/>
            </a:lvl4pPr>
            <a:lvl5pPr indent="-228600" lvl="4" marL="2286000" algn="l">
              <a:lnSpc>
                <a:spcPct val="120000"/>
              </a:lnSpc>
              <a:spcBef>
                <a:spcPts val="500"/>
              </a:spcBef>
              <a:spcAft>
                <a:spcPts val="0"/>
              </a:spcAft>
              <a:buClr>
                <a:schemeClr val="dk1"/>
              </a:buClr>
              <a:buSzPts val="87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3" name="Google Shape;63;p22"/>
          <p:cNvSpPr txBox="1"/>
          <p:nvPr>
            <p:ph idx="10" type="dt"/>
          </p:nvPr>
        </p:nvSpPr>
        <p:spPr>
          <a:xfrm>
            <a:off x="912628"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22"/>
          <p:cNvSpPr txBox="1"/>
          <p:nvPr>
            <p:ph idx="11" type="ftr"/>
          </p:nvPr>
        </p:nvSpPr>
        <p:spPr>
          <a:xfrm>
            <a:off x="6767622" y="6356350"/>
            <a:ext cx="4040373"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22"/>
          <p:cNvSpPr txBox="1"/>
          <p:nvPr>
            <p:ph idx="12" type="sldNum"/>
          </p:nvPr>
        </p:nvSpPr>
        <p:spPr>
          <a:xfrm>
            <a:off x="10807995" y="6356350"/>
            <a:ext cx="72301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6" name="Shape 66"/>
        <p:cNvGrpSpPr/>
        <p:nvPr/>
      </p:nvGrpSpPr>
      <p:grpSpPr>
        <a:xfrm>
          <a:off x="0" y="0"/>
          <a:ext cx="0" cy="0"/>
          <a:chOff x="0" y="0"/>
          <a:chExt cx="0" cy="0"/>
        </a:xfrm>
      </p:grpSpPr>
      <p:sp>
        <p:nvSpPr>
          <p:cNvPr id="67" name="Google Shape;67;p23"/>
          <p:cNvSpPr txBox="1"/>
          <p:nvPr>
            <p:ph type="title"/>
          </p:nvPr>
        </p:nvSpPr>
        <p:spPr>
          <a:xfrm>
            <a:off x="912628" y="1463038"/>
            <a:ext cx="3859397" cy="1471548"/>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23"/>
          <p:cNvSpPr/>
          <p:nvPr>
            <p:ph idx="2" type="pic"/>
          </p:nvPr>
        </p:nvSpPr>
        <p:spPr>
          <a:xfrm>
            <a:off x="5183188" y="987425"/>
            <a:ext cx="6172200" cy="4873625"/>
          </a:xfrm>
          <a:prstGeom prst="rect">
            <a:avLst/>
          </a:prstGeom>
          <a:noFill/>
          <a:ln>
            <a:noFill/>
          </a:ln>
        </p:spPr>
      </p:sp>
      <p:sp>
        <p:nvSpPr>
          <p:cNvPr id="69" name="Google Shape;69;p23"/>
          <p:cNvSpPr txBox="1"/>
          <p:nvPr>
            <p:ph idx="1" type="body"/>
          </p:nvPr>
        </p:nvSpPr>
        <p:spPr>
          <a:xfrm>
            <a:off x="912628" y="2934586"/>
            <a:ext cx="3859397" cy="2934401"/>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dk1"/>
              </a:buClr>
              <a:buSzPts val="1392"/>
              <a:buNone/>
              <a:defRPr sz="1600"/>
            </a:lvl1pPr>
            <a:lvl2pPr indent="-228600" lvl="1" marL="914400" algn="l">
              <a:lnSpc>
                <a:spcPct val="120000"/>
              </a:lnSpc>
              <a:spcBef>
                <a:spcPts val="500"/>
              </a:spcBef>
              <a:spcAft>
                <a:spcPts val="0"/>
              </a:spcAft>
              <a:buClr>
                <a:schemeClr val="dk1"/>
              </a:buClr>
              <a:buSzPts val="1218"/>
              <a:buNone/>
              <a:defRPr sz="1400"/>
            </a:lvl2pPr>
            <a:lvl3pPr indent="-228600" lvl="2" marL="1371600" algn="l">
              <a:lnSpc>
                <a:spcPct val="120000"/>
              </a:lnSpc>
              <a:spcBef>
                <a:spcPts val="500"/>
              </a:spcBef>
              <a:spcAft>
                <a:spcPts val="0"/>
              </a:spcAft>
              <a:buClr>
                <a:schemeClr val="dk1"/>
              </a:buClr>
              <a:buSzPts val="1044"/>
              <a:buNone/>
              <a:defRPr sz="1200"/>
            </a:lvl3pPr>
            <a:lvl4pPr indent="-228600" lvl="3" marL="1828800" algn="l">
              <a:lnSpc>
                <a:spcPct val="120000"/>
              </a:lnSpc>
              <a:spcBef>
                <a:spcPts val="500"/>
              </a:spcBef>
              <a:spcAft>
                <a:spcPts val="0"/>
              </a:spcAft>
              <a:buClr>
                <a:schemeClr val="dk1"/>
              </a:buClr>
              <a:buSzPts val="870"/>
              <a:buNone/>
              <a:defRPr sz="1000"/>
            </a:lvl4pPr>
            <a:lvl5pPr indent="-228600" lvl="4" marL="2286000" algn="l">
              <a:lnSpc>
                <a:spcPct val="120000"/>
              </a:lnSpc>
              <a:spcBef>
                <a:spcPts val="500"/>
              </a:spcBef>
              <a:spcAft>
                <a:spcPts val="0"/>
              </a:spcAft>
              <a:buClr>
                <a:schemeClr val="dk1"/>
              </a:buClr>
              <a:buSzPts val="87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0" name="Google Shape;70;p23"/>
          <p:cNvSpPr txBox="1"/>
          <p:nvPr>
            <p:ph idx="10" type="dt"/>
          </p:nvPr>
        </p:nvSpPr>
        <p:spPr>
          <a:xfrm>
            <a:off x="912628"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23"/>
          <p:cNvSpPr txBox="1"/>
          <p:nvPr>
            <p:ph idx="11" type="ftr"/>
          </p:nvPr>
        </p:nvSpPr>
        <p:spPr>
          <a:xfrm>
            <a:off x="6767622" y="6356350"/>
            <a:ext cx="4040373"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23"/>
          <p:cNvSpPr txBox="1"/>
          <p:nvPr>
            <p:ph idx="12" type="sldNum"/>
          </p:nvPr>
        </p:nvSpPr>
        <p:spPr>
          <a:xfrm>
            <a:off x="10807995" y="6356350"/>
            <a:ext cx="72301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3" name="Shape 73"/>
        <p:cNvGrpSpPr/>
        <p:nvPr/>
      </p:nvGrpSpPr>
      <p:grpSpPr>
        <a:xfrm>
          <a:off x="0" y="0"/>
          <a:ext cx="0" cy="0"/>
          <a:chOff x="0" y="0"/>
          <a:chExt cx="0" cy="0"/>
        </a:xfrm>
      </p:grpSpPr>
      <p:sp>
        <p:nvSpPr>
          <p:cNvPr id="74" name="Google Shape;74;p24"/>
          <p:cNvSpPr txBox="1"/>
          <p:nvPr>
            <p:ph type="title"/>
          </p:nvPr>
        </p:nvSpPr>
        <p:spPr>
          <a:xfrm>
            <a:off x="914400" y="1371601"/>
            <a:ext cx="10363200" cy="118757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 name="Google Shape;75;p24"/>
          <p:cNvSpPr txBox="1"/>
          <p:nvPr>
            <p:ph idx="1" type="body"/>
          </p:nvPr>
        </p:nvSpPr>
        <p:spPr>
          <a:xfrm rot="5400000">
            <a:off x="4404670" y="-931100"/>
            <a:ext cx="3382658" cy="10363200"/>
          </a:xfrm>
          <a:prstGeom prst="rect">
            <a:avLst/>
          </a:prstGeom>
          <a:noFill/>
          <a:ln>
            <a:noFill/>
          </a:ln>
        </p:spPr>
        <p:txBody>
          <a:bodyPr anchorCtr="0" anchor="t" bIns="45700" lIns="91425" spcFirstLastPara="1" rIns="91425" wrap="square" tIns="45700">
            <a:normAutofit/>
          </a:bodyPr>
          <a:lstStyle>
            <a:lvl1pPr indent="-328041" lvl="0" marL="457200" algn="l">
              <a:lnSpc>
                <a:spcPct val="120000"/>
              </a:lnSpc>
              <a:spcBef>
                <a:spcPts val="1000"/>
              </a:spcBef>
              <a:spcAft>
                <a:spcPts val="0"/>
              </a:spcAft>
              <a:buClr>
                <a:schemeClr val="dk1"/>
              </a:buClr>
              <a:buSzPts val="1566"/>
              <a:buChar char="•"/>
              <a:defRPr/>
            </a:lvl1pPr>
            <a:lvl2pPr indent="-328041" lvl="1" marL="914400" algn="l">
              <a:lnSpc>
                <a:spcPct val="120000"/>
              </a:lnSpc>
              <a:spcBef>
                <a:spcPts val="500"/>
              </a:spcBef>
              <a:spcAft>
                <a:spcPts val="0"/>
              </a:spcAft>
              <a:buClr>
                <a:schemeClr val="dk1"/>
              </a:buClr>
              <a:buSzPts val="1566"/>
              <a:buChar char="•"/>
              <a:defRPr/>
            </a:lvl2pPr>
            <a:lvl3pPr indent="-328041" lvl="2" marL="1371600" algn="l">
              <a:lnSpc>
                <a:spcPct val="120000"/>
              </a:lnSpc>
              <a:spcBef>
                <a:spcPts val="500"/>
              </a:spcBef>
              <a:spcAft>
                <a:spcPts val="0"/>
              </a:spcAft>
              <a:buClr>
                <a:schemeClr val="dk1"/>
              </a:buClr>
              <a:buSzPts val="1566"/>
              <a:buChar char="•"/>
              <a:defRPr/>
            </a:lvl3pPr>
            <a:lvl4pPr indent="-328041" lvl="3" marL="1828800" algn="l">
              <a:lnSpc>
                <a:spcPct val="120000"/>
              </a:lnSpc>
              <a:spcBef>
                <a:spcPts val="500"/>
              </a:spcBef>
              <a:spcAft>
                <a:spcPts val="0"/>
              </a:spcAft>
              <a:buClr>
                <a:schemeClr val="dk1"/>
              </a:buClr>
              <a:buSzPts val="1566"/>
              <a:buChar char="•"/>
              <a:defRPr/>
            </a:lvl4pPr>
            <a:lvl5pPr indent="-328041" lvl="4" marL="2286000" algn="l">
              <a:lnSpc>
                <a:spcPct val="120000"/>
              </a:lnSpc>
              <a:spcBef>
                <a:spcPts val="500"/>
              </a:spcBef>
              <a:spcAft>
                <a:spcPts val="0"/>
              </a:spcAft>
              <a:buClr>
                <a:schemeClr val="dk1"/>
              </a:buClr>
              <a:buSzPts val="1566"/>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 name="Google Shape;76;p24"/>
          <p:cNvSpPr txBox="1"/>
          <p:nvPr>
            <p:ph idx="10" type="dt"/>
          </p:nvPr>
        </p:nvSpPr>
        <p:spPr>
          <a:xfrm>
            <a:off x="912628"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24"/>
          <p:cNvSpPr txBox="1"/>
          <p:nvPr>
            <p:ph idx="11" type="ftr"/>
          </p:nvPr>
        </p:nvSpPr>
        <p:spPr>
          <a:xfrm>
            <a:off x="6767622" y="6356350"/>
            <a:ext cx="4040373"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24"/>
          <p:cNvSpPr txBox="1"/>
          <p:nvPr>
            <p:ph idx="12" type="sldNum"/>
          </p:nvPr>
        </p:nvSpPr>
        <p:spPr>
          <a:xfrm>
            <a:off x="10807995" y="6356350"/>
            <a:ext cx="72301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9" name="Shape 79"/>
        <p:cNvGrpSpPr/>
        <p:nvPr/>
      </p:nvGrpSpPr>
      <p:grpSpPr>
        <a:xfrm>
          <a:off x="0" y="0"/>
          <a:ext cx="0" cy="0"/>
          <a:chOff x="0" y="0"/>
          <a:chExt cx="0" cy="0"/>
        </a:xfrm>
      </p:grpSpPr>
      <p:sp>
        <p:nvSpPr>
          <p:cNvPr id="80" name="Google Shape;80;p25"/>
          <p:cNvSpPr txBox="1"/>
          <p:nvPr>
            <p:ph type="title"/>
          </p:nvPr>
        </p:nvSpPr>
        <p:spPr>
          <a:xfrm rot="5400000">
            <a:off x="7888006" y="2711168"/>
            <a:ext cx="4775865" cy="2155722"/>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 name="Google Shape;81;p25"/>
          <p:cNvSpPr txBox="1"/>
          <p:nvPr>
            <p:ph idx="1" type="body"/>
          </p:nvPr>
        </p:nvSpPr>
        <p:spPr>
          <a:xfrm rot="5400000">
            <a:off x="2566296" y="-326999"/>
            <a:ext cx="4775866" cy="8232058"/>
          </a:xfrm>
          <a:prstGeom prst="rect">
            <a:avLst/>
          </a:prstGeom>
          <a:noFill/>
          <a:ln>
            <a:noFill/>
          </a:ln>
        </p:spPr>
        <p:txBody>
          <a:bodyPr anchorCtr="0" anchor="t" bIns="45700" lIns="91425" spcFirstLastPara="1" rIns="91425" wrap="square" tIns="45700">
            <a:normAutofit/>
          </a:bodyPr>
          <a:lstStyle>
            <a:lvl1pPr indent="-328041" lvl="0" marL="457200" algn="l">
              <a:lnSpc>
                <a:spcPct val="120000"/>
              </a:lnSpc>
              <a:spcBef>
                <a:spcPts val="1000"/>
              </a:spcBef>
              <a:spcAft>
                <a:spcPts val="0"/>
              </a:spcAft>
              <a:buClr>
                <a:schemeClr val="dk1"/>
              </a:buClr>
              <a:buSzPts val="1566"/>
              <a:buChar char="•"/>
              <a:defRPr/>
            </a:lvl1pPr>
            <a:lvl2pPr indent="-328041" lvl="1" marL="914400" algn="l">
              <a:lnSpc>
                <a:spcPct val="120000"/>
              </a:lnSpc>
              <a:spcBef>
                <a:spcPts val="500"/>
              </a:spcBef>
              <a:spcAft>
                <a:spcPts val="0"/>
              </a:spcAft>
              <a:buClr>
                <a:schemeClr val="dk1"/>
              </a:buClr>
              <a:buSzPts val="1566"/>
              <a:buChar char="•"/>
              <a:defRPr/>
            </a:lvl2pPr>
            <a:lvl3pPr indent="-328041" lvl="2" marL="1371600" algn="l">
              <a:lnSpc>
                <a:spcPct val="120000"/>
              </a:lnSpc>
              <a:spcBef>
                <a:spcPts val="500"/>
              </a:spcBef>
              <a:spcAft>
                <a:spcPts val="0"/>
              </a:spcAft>
              <a:buClr>
                <a:schemeClr val="dk1"/>
              </a:buClr>
              <a:buSzPts val="1566"/>
              <a:buChar char="•"/>
              <a:defRPr/>
            </a:lvl3pPr>
            <a:lvl4pPr indent="-328041" lvl="3" marL="1828800" algn="l">
              <a:lnSpc>
                <a:spcPct val="120000"/>
              </a:lnSpc>
              <a:spcBef>
                <a:spcPts val="500"/>
              </a:spcBef>
              <a:spcAft>
                <a:spcPts val="0"/>
              </a:spcAft>
              <a:buClr>
                <a:schemeClr val="dk1"/>
              </a:buClr>
              <a:buSzPts val="1566"/>
              <a:buChar char="•"/>
              <a:defRPr/>
            </a:lvl4pPr>
            <a:lvl5pPr indent="-328041" lvl="4" marL="2286000" algn="l">
              <a:lnSpc>
                <a:spcPct val="120000"/>
              </a:lnSpc>
              <a:spcBef>
                <a:spcPts val="500"/>
              </a:spcBef>
              <a:spcAft>
                <a:spcPts val="0"/>
              </a:spcAft>
              <a:buClr>
                <a:schemeClr val="dk1"/>
              </a:buClr>
              <a:buSzPts val="1566"/>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2" name="Google Shape;82;p25"/>
          <p:cNvSpPr txBox="1"/>
          <p:nvPr>
            <p:ph idx="10" type="dt"/>
          </p:nvPr>
        </p:nvSpPr>
        <p:spPr>
          <a:xfrm>
            <a:off x="912628"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25"/>
          <p:cNvSpPr txBox="1"/>
          <p:nvPr>
            <p:ph idx="11" type="ftr"/>
          </p:nvPr>
        </p:nvSpPr>
        <p:spPr>
          <a:xfrm>
            <a:off x="6767622" y="6356350"/>
            <a:ext cx="4040373"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25"/>
          <p:cNvSpPr txBox="1"/>
          <p:nvPr>
            <p:ph idx="12" type="sldNum"/>
          </p:nvPr>
        </p:nvSpPr>
        <p:spPr>
          <a:xfrm>
            <a:off x="10807995" y="6356350"/>
            <a:ext cx="72301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4"/>
          <p:cNvSpPr txBox="1"/>
          <p:nvPr>
            <p:ph type="title"/>
          </p:nvPr>
        </p:nvSpPr>
        <p:spPr>
          <a:xfrm>
            <a:off x="914400" y="1371601"/>
            <a:ext cx="10363200" cy="1187570"/>
          </a:xfrm>
          <a:prstGeom prst="rect">
            <a:avLst/>
          </a:prstGeom>
          <a:noFill/>
          <a:ln>
            <a:noFill/>
          </a:ln>
        </p:spPr>
        <p:txBody>
          <a:bodyPr anchorCtr="0" anchor="t" bIns="45700" lIns="91425" spcFirstLastPara="1" rIns="91425" wrap="square" tIns="45700">
            <a:normAutofit/>
          </a:bodyPr>
          <a:lstStyle>
            <a:lvl1pPr lvl="0" marR="0" rtl="0" algn="l">
              <a:lnSpc>
                <a:spcPct val="100000"/>
              </a:lnSpc>
              <a:spcBef>
                <a:spcPts val="0"/>
              </a:spcBef>
              <a:spcAft>
                <a:spcPts val="0"/>
              </a:spcAft>
              <a:buClr>
                <a:schemeClr val="dk1"/>
              </a:buClr>
              <a:buSzPts val="4000"/>
              <a:buFont typeface="Play"/>
              <a:buNone/>
              <a:defRPr b="0" i="0" sz="40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4"/>
          <p:cNvSpPr txBox="1"/>
          <p:nvPr>
            <p:ph idx="1" type="body"/>
          </p:nvPr>
        </p:nvSpPr>
        <p:spPr>
          <a:xfrm>
            <a:off x="914399" y="2559171"/>
            <a:ext cx="10363200" cy="3382658"/>
          </a:xfrm>
          <a:prstGeom prst="rect">
            <a:avLst/>
          </a:prstGeom>
          <a:noFill/>
          <a:ln>
            <a:noFill/>
          </a:ln>
        </p:spPr>
        <p:txBody>
          <a:bodyPr anchorCtr="0" anchor="t" bIns="45700" lIns="91425" spcFirstLastPara="1" rIns="91425" wrap="square" tIns="45700">
            <a:normAutofit/>
          </a:bodyPr>
          <a:lstStyle>
            <a:lvl1pPr indent="-339090" lvl="0" marL="457200" marR="0" rtl="0" algn="l">
              <a:lnSpc>
                <a:spcPct val="120000"/>
              </a:lnSpc>
              <a:spcBef>
                <a:spcPts val="1000"/>
              </a:spcBef>
              <a:spcAft>
                <a:spcPts val="0"/>
              </a:spcAft>
              <a:buClr>
                <a:schemeClr val="dk1"/>
              </a:buClr>
              <a:buSzPts val="1740"/>
              <a:buFont typeface="Arial"/>
              <a:buChar char="•"/>
              <a:defRPr b="0" i="0" sz="2000" u="none" cap="none" strike="noStrike">
                <a:solidFill>
                  <a:schemeClr val="dk1"/>
                </a:solidFill>
                <a:latin typeface="Play"/>
                <a:ea typeface="Play"/>
                <a:cs typeface="Play"/>
                <a:sym typeface="Play"/>
              </a:defRPr>
            </a:lvl1pPr>
            <a:lvl2pPr indent="-328041" lvl="1" marL="914400" marR="0" rtl="0" algn="l">
              <a:lnSpc>
                <a:spcPct val="120000"/>
              </a:lnSpc>
              <a:spcBef>
                <a:spcPts val="500"/>
              </a:spcBef>
              <a:spcAft>
                <a:spcPts val="0"/>
              </a:spcAft>
              <a:buClr>
                <a:schemeClr val="dk1"/>
              </a:buClr>
              <a:buSzPts val="1566"/>
              <a:buFont typeface="Arial"/>
              <a:buChar char="•"/>
              <a:defRPr b="0" i="0" sz="1800" u="none" cap="none" strike="noStrike">
                <a:solidFill>
                  <a:schemeClr val="dk1"/>
                </a:solidFill>
                <a:latin typeface="Play"/>
                <a:ea typeface="Play"/>
                <a:cs typeface="Play"/>
                <a:sym typeface="Play"/>
              </a:defRPr>
            </a:lvl2pPr>
            <a:lvl3pPr indent="-316992" lvl="2" marL="1371600" marR="0" rtl="0" algn="l">
              <a:lnSpc>
                <a:spcPct val="120000"/>
              </a:lnSpc>
              <a:spcBef>
                <a:spcPts val="500"/>
              </a:spcBef>
              <a:spcAft>
                <a:spcPts val="0"/>
              </a:spcAft>
              <a:buClr>
                <a:schemeClr val="dk1"/>
              </a:buClr>
              <a:buSzPts val="1392"/>
              <a:buFont typeface="Arial"/>
              <a:buChar char="•"/>
              <a:defRPr b="0" i="0" sz="1600" u="none" cap="none" strike="noStrike">
                <a:solidFill>
                  <a:schemeClr val="dk1"/>
                </a:solidFill>
                <a:latin typeface="Play"/>
                <a:ea typeface="Play"/>
                <a:cs typeface="Play"/>
                <a:sym typeface="Play"/>
              </a:defRPr>
            </a:lvl3pPr>
            <a:lvl4pPr indent="-305942" lvl="3" marL="1828800" marR="0" rtl="0" algn="l">
              <a:lnSpc>
                <a:spcPct val="120000"/>
              </a:lnSpc>
              <a:spcBef>
                <a:spcPts val="500"/>
              </a:spcBef>
              <a:spcAft>
                <a:spcPts val="0"/>
              </a:spcAft>
              <a:buClr>
                <a:schemeClr val="dk1"/>
              </a:buClr>
              <a:buSzPts val="1218"/>
              <a:buFont typeface="Arial"/>
              <a:buChar char="•"/>
              <a:defRPr b="0" i="0" sz="1400" u="none" cap="none" strike="noStrike">
                <a:solidFill>
                  <a:schemeClr val="dk1"/>
                </a:solidFill>
                <a:latin typeface="Play"/>
                <a:ea typeface="Play"/>
                <a:cs typeface="Play"/>
                <a:sym typeface="Play"/>
              </a:defRPr>
            </a:lvl4pPr>
            <a:lvl5pPr indent="-305942" lvl="4" marL="2286000" marR="0" rtl="0" algn="l">
              <a:lnSpc>
                <a:spcPct val="120000"/>
              </a:lnSpc>
              <a:spcBef>
                <a:spcPts val="500"/>
              </a:spcBef>
              <a:spcAft>
                <a:spcPts val="0"/>
              </a:spcAft>
              <a:buClr>
                <a:schemeClr val="dk1"/>
              </a:buClr>
              <a:buSzPts val="1218"/>
              <a:buFont typeface="Arial"/>
              <a:buChar char="•"/>
              <a:defRPr b="0" i="0" sz="1400" u="none" cap="none" strike="noStrike">
                <a:solidFill>
                  <a:schemeClr val="dk1"/>
                </a:solidFill>
                <a:latin typeface="Play"/>
                <a:ea typeface="Play"/>
                <a:cs typeface="Play"/>
                <a:sym typeface="Play"/>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Play"/>
                <a:ea typeface="Play"/>
                <a:cs typeface="Play"/>
                <a:sym typeface="Play"/>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Play"/>
                <a:ea typeface="Play"/>
                <a:cs typeface="Play"/>
                <a:sym typeface="Play"/>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Play"/>
                <a:ea typeface="Play"/>
                <a:cs typeface="Play"/>
                <a:sym typeface="Play"/>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Play"/>
                <a:ea typeface="Play"/>
                <a:cs typeface="Play"/>
                <a:sym typeface="Play"/>
              </a:defRPr>
            </a:lvl9pPr>
          </a:lstStyle>
          <a:p/>
        </p:txBody>
      </p:sp>
      <p:sp>
        <p:nvSpPr>
          <p:cNvPr id="12" name="Google Shape;12;p14"/>
          <p:cNvSpPr txBox="1"/>
          <p:nvPr>
            <p:ph idx="10" type="dt"/>
          </p:nvPr>
        </p:nvSpPr>
        <p:spPr>
          <a:xfrm>
            <a:off x="912628"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1" i="0" sz="900" u="none" cap="none" strike="noStrike">
                <a:solidFill>
                  <a:schemeClr val="dk1"/>
                </a:solidFill>
                <a:latin typeface="Play"/>
                <a:ea typeface="Play"/>
                <a:cs typeface="Play"/>
                <a:sym typeface="Play"/>
              </a:defRPr>
            </a:lvl1pPr>
            <a:lvl2pPr lvl="1" marR="0" rtl="0" algn="l">
              <a:spcBef>
                <a:spcPts val="0"/>
              </a:spcBef>
              <a:spcAft>
                <a:spcPts val="0"/>
              </a:spcAft>
              <a:buSzPts val="1400"/>
              <a:buNone/>
              <a:defRPr b="0" i="0" sz="1800" u="none" cap="none" strike="noStrike">
                <a:solidFill>
                  <a:schemeClr val="dk1"/>
                </a:solidFill>
                <a:latin typeface="Play"/>
                <a:ea typeface="Play"/>
                <a:cs typeface="Play"/>
                <a:sym typeface="Play"/>
              </a:defRPr>
            </a:lvl2pPr>
            <a:lvl3pPr lvl="2" marR="0" rtl="0" algn="l">
              <a:spcBef>
                <a:spcPts val="0"/>
              </a:spcBef>
              <a:spcAft>
                <a:spcPts val="0"/>
              </a:spcAft>
              <a:buSzPts val="1400"/>
              <a:buNone/>
              <a:defRPr b="0" i="0" sz="1800" u="none" cap="none" strike="noStrike">
                <a:solidFill>
                  <a:schemeClr val="dk1"/>
                </a:solidFill>
                <a:latin typeface="Play"/>
                <a:ea typeface="Play"/>
                <a:cs typeface="Play"/>
                <a:sym typeface="Play"/>
              </a:defRPr>
            </a:lvl3pPr>
            <a:lvl4pPr lvl="3" marR="0" rtl="0" algn="l">
              <a:spcBef>
                <a:spcPts val="0"/>
              </a:spcBef>
              <a:spcAft>
                <a:spcPts val="0"/>
              </a:spcAft>
              <a:buSzPts val="1400"/>
              <a:buNone/>
              <a:defRPr b="0" i="0" sz="1800" u="none" cap="none" strike="noStrike">
                <a:solidFill>
                  <a:schemeClr val="dk1"/>
                </a:solidFill>
                <a:latin typeface="Play"/>
                <a:ea typeface="Play"/>
                <a:cs typeface="Play"/>
                <a:sym typeface="Play"/>
              </a:defRPr>
            </a:lvl4pPr>
            <a:lvl5pPr lvl="4" marR="0" rtl="0" algn="l">
              <a:spcBef>
                <a:spcPts val="0"/>
              </a:spcBef>
              <a:spcAft>
                <a:spcPts val="0"/>
              </a:spcAft>
              <a:buSzPts val="1400"/>
              <a:buNone/>
              <a:defRPr b="0" i="0" sz="1800" u="none" cap="none" strike="noStrike">
                <a:solidFill>
                  <a:schemeClr val="dk1"/>
                </a:solidFill>
                <a:latin typeface="Play"/>
                <a:ea typeface="Play"/>
                <a:cs typeface="Play"/>
                <a:sym typeface="Play"/>
              </a:defRPr>
            </a:lvl5pPr>
            <a:lvl6pPr lvl="5" marR="0" rtl="0" algn="l">
              <a:spcBef>
                <a:spcPts val="0"/>
              </a:spcBef>
              <a:spcAft>
                <a:spcPts val="0"/>
              </a:spcAft>
              <a:buSzPts val="1400"/>
              <a:buNone/>
              <a:defRPr b="0" i="0" sz="1800" u="none" cap="none" strike="noStrike">
                <a:solidFill>
                  <a:schemeClr val="dk1"/>
                </a:solidFill>
                <a:latin typeface="Play"/>
                <a:ea typeface="Play"/>
                <a:cs typeface="Play"/>
                <a:sym typeface="Play"/>
              </a:defRPr>
            </a:lvl6pPr>
            <a:lvl7pPr lvl="6" marR="0" rtl="0" algn="l">
              <a:spcBef>
                <a:spcPts val="0"/>
              </a:spcBef>
              <a:spcAft>
                <a:spcPts val="0"/>
              </a:spcAft>
              <a:buSzPts val="1400"/>
              <a:buNone/>
              <a:defRPr b="0" i="0" sz="1800" u="none" cap="none" strike="noStrike">
                <a:solidFill>
                  <a:schemeClr val="dk1"/>
                </a:solidFill>
                <a:latin typeface="Play"/>
                <a:ea typeface="Play"/>
                <a:cs typeface="Play"/>
                <a:sym typeface="Play"/>
              </a:defRPr>
            </a:lvl7pPr>
            <a:lvl8pPr lvl="7" marR="0" rtl="0" algn="l">
              <a:spcBef>
                <a:spcPts val="0"/>
              </a:spcBef>
              <a:spcAft>
                <a:spcPts val="0"/>
              </a:spcAft>
              <a:buSzPts val="1400"/>
              <a:buNone/>
              <a:defRPr b="0" i="0" sz="1800" u="none" cap="none" strike="noStrike">
                <a:solidFill>
                  <a:schemeClr val="dk1"/>
                </a:solidFill>
                <a:latin typeface="Play"/>
                <a:ea typeface="Play"/>
                <a:cs typeface="Play"/>
                <a:sym typeface="Play"/>
              </a:defRPr>
            </a:lvl8pPr>
            <a:lvl9pPr lvl="8" marR="0" rtl="0" algn="l">
              <a:spcBef>
                <a:spcPts val="0"/>
              </a:spcBef>
              <a:spcAft>
                <a:spcPts val="0"/>
              </a:spcAft>
              <a:buSzPts val="1400"/>
              <a:buNone/>
              <a:defRPr b="0" i="0" sz="1800" u="none" cap="none" strike="noStrike">
                <a:solidFill>
                  <a:schemeClr val="dk1"/>
                </a:solidFill>
                <a:latin typeface="Play"/>
                <a:ea typeface="Play"/>
                <a:cs typeface="Play"/>
                <a:sym typeface="Play"/>
              </a:defRPr>
            </a:lvl9pPr>
          </a:lstStyle>
          <a:p/>
        </p:txBody>
      </p:sp>
      <p:sp>
        <p:nvSpPr>
          <p:cNvPr id="13" name="Google Shape;13;p14"/>
          <p:cNvSpPr txBox="1"/>
          <p:nvPr>
            <p:ph idx="11" type="ftr"/>
          </p:nvPr>
        </p:nvSpPr>
        <p:spPr>
          <a:xfrm>
            <a:off x="6767622" y="6356350"/>
            <a:ext cx="4040373"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1" i="0" sz="900" u="none" cap="none" strike="noStrike">
                <a:solidFill>
                  <a:schemeClr val="dk1"/>
                </a:solidFill>
                <a:latin typeface="Play"/>
                <a:ea typeface="Play"/>
                <a:cs typeface="Play"/>
                <a:sym typeface="Play"/>
              </a:defRPr>
            </a:lvl1pPr>
            <a:lvl2pPr lvl="1" marR="0" rtl="0" algn="l">
              <a:spcBef>
                <a:spcPts val="0"/>
              </a:spcBef>
              <a:spcAft>
                <a:spcPts val="0"/>
              </a:spcAft>
              <a:buSzPts val="1400"/>
              <a:buNone/>
              <a:defRPr b="0" i="0" sz="1800" u="none" cap="none" strike="noStrike">
                <a:solidFill>
                  <a:schemeClr val="dk1"/>
                </a:solidFill>
                <a:latin typeface="Play"/>
                <a:ea typeface="Play"/>
                <a:cs typeface="Play"/>
                <a:sym typeface="Play"/>
              </a:defRPr>
            </a:lvl2pPr>
            <a:lvl3pPr lvl="2" marR="0" rtl="0" algn="l">
              <a:spcBef>
                <a:spcPts val="0"/>
              </a:spcBef>
              <a:spcAft>
                <a:spcPts val="0"/>
              </a:spcAft>
              <a:buSzPts val="1400"/>
              <a:buNone/>
              <a:defRPr b="0" i="0" sz="1800" u="none" cap="none" strike="noStrike">
                <a:solidFill>
                  <a:schemeClr val="dk1"/>
                </a:solidFill>
                <a:latin typeface="Play"/>
                <a:ea typeface="Play"/>
                <a:cs typeface="Play"/>
                <a:sym typeface="Play"/>
              </a:defRPr>
            </a:lvl3pPr>
            <a:lvl4pPr lvl="3" marR="0" rtl="0" algn="l">
              <a:spcBef>
                <a:spcPts val="0"/>
              </a:spcBef>
              <a:spcAft>
                <a:spcPts val="0"/>
              </a:spcAft>
              <a:buSzPts val="1400"/>
              <a:buNone/>
              <a:defRPr b="0" i="0" sz="1800" u="none" cap="none" strike="noStrike">
                <a:solidFill>
                  <a:schemeClr val="dk1"/>
                </a:solidFill>
                <a:latin typeface="Play"/>
                <a:ea typeface="Play"/>
                <a:cs typeface="Play"/>
                <a:sym typeface="Play"/>
              </a:defRPr>
            </a:lvl4pPr>
            <a:lvl5pPr lvl="4" marR="0" rtl="0" algn="l">
              <a:spcBef>
                <a:spcPts val="0"/>
              </a:spcBef>
              <a:spcAft>
                <a:spcPts val="0"/>
              </a:spcAft>
              <a:buSzPts val="1400"/>
              <a:buNone/>
              <a:defRPr b="0" i="0" sz="1800" u="none" cap="none" strike="noStrike">
                <a:solidFill>
                  <a:schemeClr val="dk1"/>
                </a:solidFill>
                <a:latin typeface="Play"/>
                <a:ea typeface="Play"/>
                <a:cs typeface="Play"/>
                <a:sym typeface="Play"/>
              </a:defRPr>
            </a:lvl5pPr>
            <a:lvl6pPr lvl="5" marR="0" rtl="0" algn="l">
              <a:spcBef>
                <a:spcPts val="0"/>
              </a:spcBef>
              <a:spcAft>
                <a:spcPts val="0"/>
              </a:spcAft>
              <a:buSzPts val="1400"/>
              <a:buNone/>
              <a:defRPr b="0" i="0" sz="1800" u="none" cap="none" strike="noStrike">
                <a:solidFill>
                  <a:schemeClr val="dk1"/>
                </a:solidFill>
                <a:latin typeface="Play"/>
                <a:ea typeface="Play"/>
                <a:cs typeface="Play"/>
                <a:sym typeface="Play"/>
              </a:defRPr>
            </a:lvl6pPr>
            <a:lvl7pPr lvl="6" marR="0" rtl="0" algn="l">
              <a:spcBef>
                <a:spcPts val="0"/>
              </a:spcBef>
              <a:spcAft>
                <a:spcPts val="0"/>
              </a:spcAft>
              <a:buSzPts val="1400"/>
              <a:buNone/>
              <a:defRPr b="0" i="0" sz="1800" u="none" cap="none" strike="noStrike">
                <a:solidFill>
                  <a:schemeClr val="dk1"/>
                </a:solidFill>
                <a:latin typeface="Play"/>
                <a:ea typeface="Play"/>
                <a:cs typeface="Play"/>
                <a:sym typeface="Play"/>
              </a:defRPr>
            </a:lvl7pPr>
            <a:lvl8pPr lvl="7" marR="0" rtl="0" algn="l">
              <a:spcBef>
                <a:spcPts val="0"/>
              </a:spcBef>
              <a:spcAft>
                <a:spcPts val="0"/>
              </a:spcAft>
              <a:buSzPts val="1400"/>
              <a:buNone/>
              <a:defRPr b="0" i="0" sz="1800" u="none" cap="none" strike="noStrike">
                <a:solidFill>
                  <a:schemeClr val="dk1"/>
                </a:solidFill>
                <a:latin typeface="Play"/>
                <a:ea typeface="Play"/>
                <a:cs typeface="Play"/>
                <a:sym typeface="Play"/>
              </a:defRPr>
            </a:lvl8pPr>
            <a:lvl9pPr lvl="8" marR="0" rtl="0" algn="l">
              <a:spcBef>
                <a:spcPts val="0"/>
              </a:spcBef>
              <a:spcAft>
                <a:spcPts val="0"/>
              </a:spcAft>
              <a:buSzPts val="1400"/>
              <a:buNone/>
              <a:defRPr b="0" i="0" sz="1800" u="none" cap="none" strike="noStrike">
                <a:solidFill>
                  <a:schemeClr val="dk1"/>
                </a:solidFill>
                <a:latin typeface="Play"/>
                <a:ea typeface="Play"/>
                <a:cs typeface="Play"/>
                <a:sym typeface="Play"/>
              </a:defRPr>
            </a:lvl9pPr>
          </a:lstStyle>
          <a:p/>
        </p:txBody>
      </p:sp>
      <p:sp>
        <p:nvSpPr>
          <p:cNvPr id="14" name="Google Shape;14;p14"/>
          <p:cNvSpPr txBox="1"/>
          <p:nvPr>
            <p:ph idx="12" type="sldNum"/>
          </p:nvPr>
        </p:nvSpPr>
        <p:spPr>
          <a:xfrm>
            <a:off x="10807995" y="6356350"/>
            <a:ext cx="723014"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1" i="0" sz="900" u="none" cap="none" strike="noStrike">
                <a:solidFill>
                  <a:schemeClr val="dk1"/>
                </a:solidFill>
                <a:latin typeface="Play"/>
                <a:ea typeface="Play"/>
                <a:cs typeface="Play"/>
                <a:sym typeface="Play"/>
              </a:defRPr>
            </a:lvl1pPr>
            <a:lvl2pPr indent="0" lvl="1" marL="0" marR="0" rtl="0" algn="r">
              <a:spcBef>
                <a:spcPts val="0"/>
              </a:spcBef>
              <a:buNone/>
              <a:defRPr b="1" i="0" sz="900" u="none" cap="none" strike="noStrike">
                <a:solidFill>
                  <a:schemeClr val="dk1"/>
                </a:solidFill>
                <a:latin typeface="Play"/>
                <a:ea typeface="Play"/>
                <a:cs typeface="Play"/>
                <a:sym typeface="Play"/>
              </a:defRPr>
            </a:lvl2pPr>
            <a:lvl3pPr indent="0" lvl="2" marL="0" marR="0" rtl="0" algn="r">
              <a:spcBef>
                <a:spcPts val="0"/>
              </a:spcBef>
              <a:buNone/>
              <a:defRPr b="1" i="0" sz="900" u="none" cap="none" strike="noStrike">
                <a:solidFill>
                  <a:schemeClr val="dk1"/>
                </a:solidFill>
                <a:latin typeface="Play"/>
                <a:ea typeface="Play"/>
                <a:cs typeface="Play"/>
                <a:sym typeface="Play"/>
              </a:defRPr>
            </a:lvl3pPr>
            <a:lvl4pPr indent="0" lvl="3" marL="0" marR="0" rtl="0" algn="r">
              <a:spcBef>
                <a:spcPts val="0"/>
              </a:spcBef>
              <a:buNone/>
              <a:defRPr b="1" i="0" sz="900" u="none" cap="none" strike="noStrike">
                <a:solidFill>
                  <a:schemeClr val="dk1"/>
                </a:solidFill>
                <a:latin typeface="Play"/>
                <a:ea typeface="Play"/>
                <a:cs typeface="Play"/>
                <a:sym typeface="Play"/>
              </a:defRPr>
            </a:lvl4pPr>
            <a:lvl5pPr indent="0" lvl="4" marL="0" marR="0" rtl="0" algn="r">
              <a:spcBef>
                <a:spcPts val="0"/>
              </a:spcBef>
              <a:buNone/>
              <a:defRPr b="1" i="0" sz="900" u="none" cap="none" strike="noStrike">
                <a:solidFill>
                  <a:schemeClr val="dk1"/>
                </a:solidFill>
                <a:latin typeface="Play"/>
                <a:ea typeface="Play"/>
                <a:cs typeface="Play"/>
                <a:sym typeface="Play"/>
              </a:defRPr>
            </a:lvl5pPr>
            <a:lvl6pPr indent="0" lvl="5" marL="0" marR="0" rtl="0" algn="r">
              <a:spcBef>
                <a:spcPts val="0"/>
              </a:spcBef>
              <a:buNone/>
              <a:defRPr b="1" i="0" sz="900" u="none" cap="none" strike="noStrike">
                <a:solidFill>
                  <a:schemeClr val="dk1"/>
                </a:solidFill>
                <a:latin typeface="Play"/>
                <a:ea typeface="Play"/>
                <a:cs typeface="Play"/>
                <a:sym typeface="Play"/>
              </a:defRPr>
            </a:lvl6pPr>
            <a:lvl7pPr indent="0" lvl="6" marL="0" marR="0" rtl="0" algn="r">
              <a:spcBef>
                <a:spcPts val="0"/>
              </a:spcBef>
              <a:buNone/>
              <a:defRPr b="1" i="0" sz="900" u="none" cap="none" strike="noStrike">
                <a:solidFill>
                  <a:schemeClr val="dk1"/>
                </a:solidFill>
                <a:latin typeface="Play"/>
                <a:ea typeface="Play"/>
                <a:cs typeface="Play"/>
                <a:sym typeface="Play"/>
              </a:defRPr>
            </a:lvl7pPr>
            <a:lvl8pPr indent="0" lvl="7" marL="0" marR="0" rtl="0" algn="r">
              <a:spcBef>
                <a:spcPts val="0"/>
              </a:spcBef>
              <a:buNone/>
              <a:defRPr b="1" i="0" sz="900" u="none" cap="none" strike="noStrike">
                <a:solidFill>
                  <a:schemeClr val="dk1"/>
                </a:solidFill>
                <a:latin typeface="Play"/>
                <a:ea typeface="Play"/>
                <a:cs typeface="Play"/>
                <a:sym typeface="Play"/>
              </a:defRPr>
            </a:lvl8pPr>
            <a:lvl9pPr indent="0" lvl="8" marL="0" marR="0" rtl="0" algn="r">
              <a:spcBef>
                <a:spcPts val="0"/>
              </a:spcBef>
              <a:buNone/>
              <a:defRPr b="1" i="0" sz="900" u="none" cap="none" strike="noStrike">
                <a:solidFill>
                  <a:schemeClr val="dk1"/>
                </a:solidFill>
                <a:latin typeface="Play"/>
                <a:ea typeface="Play"/>
                <a:cs typeface="Play"/>
                <a:sym typeface="Play"/>
              </a:defRPr>
            </a:lvl9pPr>
          </a:lstStyle>
          <a:p>
            <a:pPr indent="0" lvl="0" marL="0" rtl="0" algn="r">
              <a:spcBef>
                <a:spcPts val="0"/>
              </a:spcBef>
              <a:spcAft>
                <a:spcPts val="0"/>
              </a:spcAft>
              <a:buNone/>
            </a:pPr>
            <a:fld id="{00000000-1234-1234-1234-123412341234}" type="slidenum">
              <a:rPr lang="en-US"/>
              <a:t>‹#›</a:t>
            </a:fld>
            <a:endParaRPr/>
          </a:p>
        </p:txBody>
      </p:sp>
      <p:cxnSp>
        <p:nvCxnSpPr>
          <p:cNvPr id="15" name="Google Shape;15;p14"/>
          <p:cNvCxnSpPr/>
          <p:nvPr/>
        </p:nvCxnSpPr>
        <p:spPr>
          <a:xfrm>
            <a:off x="990600" y="1031001"/>
            <a:ext cx="978862" cy="0"/>
          </a:xfrm>
          <a:prstGeom prst="straightConnector1">
            <a:avLst/>
          </a:prstGeom>
          <a:noFill/>
          <a:ln cap="flat" cmpd="sng" w="76200">
            <a:solidFill>
              <a:schemeClr val="accent1"/>
            </a:solidFill>
            <a:prstDash val="solid"/>
            <a:miter lim="800000"/>
            <a:headEnd len="sm" w="sm" type="none"/>
            <a:tailEnd len="sm" w="sm" type="none"/>
          </a:ln>
        </p:spPr>
      </p:cxn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2.jpg"/><Relationship Id="rId4" Type="http://schemas.openxmlformats.org/officeDocument/2006/relationships/image" Target="../media/image15.jpg"/><Relationship Id="rId5" Type="http://schemas.openxmlformats.org/officeDocument/2006/relationships/image" Target="../media/image8.png"/><Relationship Id="rId6" Type="http://schemas.openxmlformats.org/officeDocument/2006/relationships/image" Target="../media/image1.jpg"/><Relationship Id="rId7" Type="http://schemas.openxmlformats.org/officeDocument/2006/relationships/image" Target="../media/image10.jpg"/><Relationship Id="rId8"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jpg"/><Relationship Id="rId4" Type="http://schemas.openxmlformats.org/officeDocument/2006/relationships/image" Target="../media/image12.jpg"/><Relationship Id="rId5" Type="http://schemas.openxmlformats.org/officeDocument/2006/relationships/image" Target="../media/image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2.jpg"/><Relationship Id="rId4" Type="http://schemas.openxmlformats.org/officeDocument/2006/relationships/image" Target="../media/image6.png"/><Relationship Id="rId5"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2.jpg"/><Relationship Id="rId4" Type="http://schemas.openxmlformats.org/officeDocument/2006/relationships/image" Target="../media/image6.png"/><Relationship Id="rId5"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2.jp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2.jpg"/><Relationship Id="rId4" Type="http://schemas.openxmlformats.org/officeDocument/2006/relationships/image" Target="../media/image16.jpg"/><Relationship Id="rId5" Type="http://schemas.openxmlformats.org/officeDocument/2006/relationships/image" Target="../media/image20.jpg"/><Relationship Id="rId6" Type="http://schemas.openxmlformats.org/officeDocument/2006/relationships/image" Target="../media/image2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 Id="rId4" Type="http://schemas.openxmlformats.org/officeDocument/2006/relationships/image" Target="../media/image2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2.jpg"/><Relationship Id="rId4" Type="http://schemas.openxmlformats.org/officeDocument/2006/relationships/image" Target="../media/image23.jpg"/><Relationship Id="rId5" Type="http://schemas.openxmlformats.org/officeDocument/2006/relationships/image" Target="../media/image1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2.jpg"/><Relationship Id="rId4" Type="http://schemas.openxmlformats.org/officeDocument/2006/relationships/image" Target="../media/image1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2.jpg"/><Relationship Id="rId4" Type="http://schemas.openxmlformats.org/officeDocument/2006/relationships/image" Target="../media/image19.png"/><Relationship Id="rId5" Type="http://schemas.openxmlformats.org/officeDocument/2006/relationships/image" Target="../media/image2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8" name="Shape 88"/>
        <p:cNvGrpSpPr/>
        <p:nvPr/>
      </p:nvGrpSpPr>
      <p:grpSpPr>
        <a:xfrm>
          <a:off x="0" y="0"/>
          <a:ext cx="0" cy="0"/>
          <a:chOff x="0" y="0"/>
          <a:chExt cx="0" cy="0"/>
        </a:xfrm>
      </p:grpSpPr>
      <p:sp>
        <p:nvSpPr>
          <p:cNvPr id="89" name="Google Shape;89;p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Play"/>
              <a:ea typeface="Play"/>
              <a:cs typeface="Play"/>
              <a:sym typeface="Play"/>
            </a:endParaRPr>
          </a:p>
        </p:txBody>
      </p:sp>
      <p:pic>
        <p:nvPicPr>
          <p:cNvPr id="90" name="Google Shape;90;p1"/>
          <p:cNvPicPr preferRelativeResize="0"/>
          <p:nvPr/>
        </p:nvPicPr>
        <p:blipFill rotWithShape="1">
          <a:blip r:embed="rId3">
            <a:alphaModFix/>
          </a:blip>
          <a:srcRect b="25378" l="0" r="0" t="18371"/>
          <a:stretch/>
        </p:blipFill>
        <p:spPr>
          <a:xfrm>
            <a:off x="20" y="10"/>
            <a:ext cx="12191979" cy="6857990"/>
          </a:xfrm>
          <a:prstGeom prst="rect">
            <a:avLst/>
          </a:prstGeom>
          <a:noFill/>
          <a:ln>
            <a:noFill/>
          </a:ln>
        </p:spPr>
      </p:pic>
      <p:sp>
        <p:nvSpPr>
          <p:cNvPr id="91" name="Google Shape;91;p1"/>
          <p:cNvSpPr/>
          <p:nvPr/>
        </p:nvSpPr>
        <p:spPr>
          <a:xfrm rot="10800000">
            <a:off x="3648484" y="0"/>
            <a:ext cx="8543515" cy="6858000"/>
          </a:xfrm>
          <a:prstGeom prst="rect">
            <a:avLst/>
          </a:prstGeom>
          <a:gradFill>
            <a:gsLst>
              <a:gs pos="0">
                <a:srgbClr val="000000">
                  <a:alpha val="0"/>
                </a:srgbClr>
              </a:gs>
              <a:gs pos="58000">
                <a:srgbClr val="000000">
                  <a:alpha val="54901"/>
                </a:srgbClr>
              </a:gs>
              <a:gs pos="93000">
                <a:srgbClr val="000000">
                  <a:alpha val="63921"/>
                </a:srgbClr>
              </a:gs>
              <a:gs pos="100000">
                <a:srgbClr val="000000">
                  <a:alpha val="63921"/>
                </a:srgbClr>
              </a:gs>
            </a:gsLst>
            <a:lin ang="10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Play"/>
              <a:ea typeface="Play"/>
              <a:cs typeface="Play"/>
              <a:sym typeface="Play"/>
            </a:endParaRPr>
          </a:p>
        </p:txBody>
      </p:sp>
      <p:sp>
        <p:nvSpPr>
          <p:cNvPr id="92" name="Google Shape;92;p1"/>
          <p:cNvSpPr txBox="1"/>
          <p:nvPr>
            <p:ph type="ctrTitle"/>
          </p:nvPr>
        </p:nvSpPr>
        <p:spPr>
          <a:xfrm>
            <a:off x="5185277" y="914400"/>
            <a:ext cx="6129400" cy="3427867"/>
          </a:xfrm>
          <a:prstGeom prst="rect">
            <a:avLst/>
          </a:prstGeom>
          <a:noFill/>
          <a:ln>
            <a:noFill/>
          </a:ln>
        </p:spPr>
        <p:txBody>
          <a:bodyPr anchorCtr="0" anchor="t" bIns="45700" lIns="91425" spcFirstLastPara="1" rIns="91425" wrap="square" tIns="45700">
            <a:normAutofit/>
          </a:bodyPr>
          <a:lstStyle/>
          <a:p>
            <a:pPr indent="0" lvl="0" marL="0" rtl="0" algn="r">
              <a:lnSpc>
                <a:spcPct val="100000"/>
              </a:lnSpc>
              <a:spcBef>
                <a:spcPts val="0"/>
              </a:spcBef>
              <a:spcAft>
                <a:spcPts val="0"/>
              </a:spcAft>
              <a:buClr>
                <a:srgbClr val="FFFFFF"/>
              </a:buClr>
              <a:buSzPts val="4000"/>
              <a:buFont typeface="Arial"/>
              <a:buNone/>
            </a:pPr>
            <a:r>
              <a:rPr b="0" i="0" lang="en-US" u="none" strike="noStrike">
                <a:solidFill>
                  <a:srgbClr val="FFFFFF"/>
                </a:solidFill>
                <a:latin typeface="Arial"/>
                <a:ea typeface="Arial"/>
                <a:cs typeface="Arial"/>
                <a:sym typeface="Arial"/>
              </a:rPr>
              <a:t>From Living Sickness to Alien Abductions</a:t>
            </a:r>
            <a:endParaRPr>
              <a:solidFill>
                <a:srgbClr val="FFFFFF"/>
              </a:solidFill>
            </a:endParaRPr>
          </a:p>
        </p:txBody>
      </p:sp>
      <p:sp>
        <p:nvSpPr>
          <p:cNvPr id="93" name="Google Shape;93;p1"/>
          <p:cNvSpPr txBox="1"/>
          <p:nvPr>
            <p:ph idx="1" type="subTitle"/>
          </p:nvPr>
        </p:nvSpPr>
        <p:spPr>
          <a:xfrm>
            <a:off x="6373503" y="5253051"/>
            <a:ext cx="4941173" cy="812923"/>
          </a:xfrm>
          <a:prstGeom prst="rect">
            <a:avLst/>
          </a:prstGeom>
          <a:noFill/>
          <a:ln>
            <a:noFill/>
          </a:ln>
        </p:spPr>
        <p:txBody>
          <a:bodyPr anchorCtr="0" anchor="t" bIns="45700" lIns="91425" spcFirstLastPara="1" rIns="91425" wrap="square" tIns="45700">
            <a:normAutofit/>
          </a:bodyPr>
          <a:lstStyle/>
          <a:p>
            <a:pPr indent="0" lvl="0" marL="0" rtl="0" algn="r">
              <a:lnSpc>
                <a:spcPct val="130000"/>
              </a:lnSpc>
              <a:spcBef>
                <a:spcPts val="0"/>
              </a:spcBef>
              <a:spcAft>
                <a:spcPts val="0"/>
              </a:spcAft>
              <a:buClr>
                <a:srgbClr val="FFFFFF"/>
              </a:buClr>
              <a:buSzPts val="1479"/>
              <a:buNone/>
            </a:pPr>
            <a:r>
              <a:rPr lang="en-US" sz="1700">
                <a:solidFill>
                  <a:srgbClr val="FFFFFF"/>
                </a:solidFill>
                <a:latin typeface="Arial"/>
                <a:ea typeface="Arial"/>
                <a:cs typeface="Arial"/>
                <a:sym typeface="Arial"/>
              </a:rPr>
              <a:t>NEUROQUEER DEMI-RHETORICITY AND LYRICAL MIMESIS</a:t>
            </a:r>
            <a:endParaRPr sz="1700">
              <a:solidFill>
                <a:srgbClr val="FFFFFF"/>
              </a:solidFill>
            </a:endParaRPr>
          </a:p>
          <a:p>
            <a:pPr indent="0" lvl="0" marL="0" rtl="0" algn="r">
              <a:lnSpc>
                <a:spcPct val="130000"/>
              </a:lnSpc>
              <a:spcBef>
                <a:spcPts val="1000"/>
              </a:spcBef>
              <a:spcAft>
                <a:spcPts val="0"/>
              </a:spcAft>
              <a:buClr>
                <a:schemeClr val="dk1"/>
              </a:buClr>
              <a:buSzPts val="1479"/>
              <a:buNone/>
            </a:pPr>
            <a:r>
              <a:t/>
            </a:r>
            <a:endParaRPr sz="1700">
              <a:solidFill>
                <a:srgbClr val="FFFFFF"/>
              </a:solidFill>
            </a:endParaRPr>
          </a:p>
        </p:txBody>
      </p:sp>
      <p:cxnSp>
        <p:nvCxnSpPr>
          <p:cNvPr id="94" name="Google Shape;94;p1"/>
          <p:cNvCxnSpPr/>
          <p:nvPr/>
        </p:nvCxnSpPr>
        <p:spPr>
          <a:xfrm>
            <a:off x="10222043" y="4861206"/>
            <a:ext cx="978862" cy="0"/>
          </a:xfrm>
          <a:prstGeom prst="straightConnector1">
            <a:avLst/>
          </a:prstGeom>
          <a:noFill/>
          <a:ln cap="flat" cmpd="sng" w="76200">
            <a:solidFill>
              <a:schemeClr val="accent1"/>
            </a:solidFill>
            <a:prstDash val="solid"/>
            <a:miter lim="800000"/>
            <a:headEnd len="sm" w="sm" type="none"/>
            <a:tailEnd len="sm" w="sm" type="none"/>
          </a:ln>
        </p:spPr>
      </p:cxn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pic>
        <p:nvPicPr>
          <p:cNvPr id="100" name="Google Shape;100;g2da601c4e04_0_0"/>
          <p:cNvPicPr preferRelativeResize="0"/>
          <p:nvPr/>
        </p:nvPicPr>
        <p:blipFill rotWithShape="1">
          <a:blip r:embed="rId3">
            <a:alphaModFix/>
          </a:blip>
          <a:srcRect b="25379" l="0" r="0" t="18371"/>
          <a:stretch/>
        </p:blipFill>
        <p:spPr>
          <a:xfrm>
            <a:off x="20" y="10"/>
            <a:ext cx="12191980" cy="6857989"/>
          </a:xfrm>
          <a:prstGeom prst="rect">
            <a:avLst/>
          </a:prstGeom>
          <a:noFill/>
          <a:ln>
            <a:noFill/>
          </a:ln>
        </p:spPr>
      </p:pic>
      <p:pic>
        <p:nvPicPr>
          <p:cNvPr id="101" name="Google Shape;101;g2da601c4e04_0_0"/>
          <p:cNvPicPr preferRelativeResize="0"/>
          <p:nvPr/>
        </p:nvPicPr>
        <p:blipFill rotWithShape="1">
          <a:blip r:embed="rId4">
            <a:alphaModFix/>
          </a:blip>
          <a:srcRect b="0" l="19334" r="12610" t="5598"/>
          <a:stretch/>
        </p:blipFill>
        <p:spPr>
          <a:xfrm>
            <a:off x="3225475" y="1996100"/>
            <a:ext cx="1620625" cy="2248000"/>
          </a:xfrm>
          <a:prstGeom prst="rect">
            <a:avLst/>
          </a:prstGeom>
          <a:noFill/>
          <a:ln>
            <a:noFill/>
          </a:ln>
        </p:spPr>
      </p:pic>
      <p:pic>
        <p:nvPicPr>
          <p:cNvPr id="102" name="Google Shape;102;g2da601c4e04_0_0"/>
          <p:cNvPicPr preferRelativeResize="0"/>
          <p:nvPr/>
        </p:nvPicPr>
        <p:blipFill rotWithShape="1">
          <a:blip r:embed="rId5">
            <a:alphaModFix/>
          </a:blip>
          <a:srcRect b="8709" l="0" r="0" t="0"/>
          <a:stretch/>
        </p:blipFill>
        <p:spPr>
          <a:xfrm>
            <a:off x="908502" y="2162475"/>
            <a:ext cx="1885195" cy="1721000"/>
          </a:xfrm>
          <a:prstGeom prst="rect">
            <a:avLst/>
          </a:prstGeom>
          <a:noFill/>
          <a:ln>
            <a:noFill/>
          </a:ln>
        </p:spPr>
      </p:pic>
      <p:pic>
        <p:nvPicPr>
          <p:cNvPr id="103" name="Google Shape;103;g2da601c4e04_0_0"/>
          <p:cNvPicPr preferRelativeResize="0"/>
          <p:nvPr/>
        </p:nvPicPr>
        <p:blipFill rotWithShape="1">
          <a:blip r:embed="rId6">
            <a:alphaModFix/>
          </a:blip>
          <a:srcRect b="27436" l="31940" r="0" t="0"/>
          <a:stretch/>
        </p:blipFill>
        <p:spPr>
          <a:xfrm>
            <a:off x="1881525" y="3926525"/>
            <a:ext cx="1620625" cy="1721000"/>
          </a:xfrm>
          <a:prstGeom prst="rect">
            <a:avLst/>
          </a:prstGeom>
          <a:noFill/>
          <a:ln>
            <a:noFill/>
          </a:ln>
        </p:spPr>
      </p:pic>
      <p:sp>
        <p:nvSpPr>
          <p:cNvPr id="104" name="Google Shape;104;g2da601c4e04_0_0"/>
          <p:cNvSpPr txBox="1"/>
          <p:nvPr/>
        </p:nvSpPr>
        <p:spPr>
          <a:xfrm>
            <a:off x="6057575" y="830075"/>
            <a:ext cx="56919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2000">
              <a:solidFill>
                <a:schemeClr val="dk1"/>
              </a:solidFill>
              <a:latin typeface="Play"/>
              <a:ea typeface="Play"/>
              <a:cs typeface="Play"/>
              <a:sym typeface="Play"/>
            </a:endParaRPr>
          </a:p>
        </p:txBody>
      </p:sp>
      <p:sp>
        <p:nvSpPr>
          <p:cNvPr id="105" name="Google Shape;105;g2da601c4e04_0_0"/>
          <p:cNvSpPr/>
          <p:nvPr/>
        </p:nvSpPr>
        <p:spPr>
          <a:xfrm>
            <a:off x="958550" y="820200"/>
            <a:ext cx="4199700" cy="1038900"/>
          </a:xfrm>
          <a:prstGeom prst="roundRect">
            <a:avLst>
              <a:gd fmla="val 16667" name="adj"/>
            </a:avLst>
          </a:prstGeom>
          <a:solidFill>
            <a:srgbClr val="000000">
              <a:alpha val="5490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lay"/>
              <a:ea typeface="Play"/>
              <a:cs typeface="Play"/>
              <a:sym typeface="Play"/>
            </a:endParaRPr>
          </a:p>
        </p:txBody>
      </p:sp>
      <p:sp>
        <p:nvSpPr>
          <p:cNvPr id="106" name="Google Shape;106;g2da601c4e04_0_0"/>
          <p:cNvSpPr txBox="1"/>
          <p:nvPr/>
        </p:nvSpPr>
        <p:spPr>
          <a:xfrm>
            <a:off x="266800" y="958525"/>
            <a:ext cx="56919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sz="2000">
                <a:solidFill>
                  <a:schemeClr val="lt1"/>
                </a:solidFill>
                <a:latin typeface="Play"/>
                <a:ea typeface="Play"/>
                <a:cs typeface="Play"/>
                <a:sym typeface="Play"/>
              </a:rPr>
              <a:t>Support a New Scholar (Track A) </a:t>
            </a:r>
            <a:endParaRPr b="1" sz="2000">
              <a:solidFill>
                <a:schemeClr val="lt1"/>
              </a:solidFill>
              <a:latin typeface="Play"/>
              <a:ea typeface="Play"/>
              <a:cs typeface="Play"/>
              <a:sym typeface="Play"/>
            </a:endParaRPr>
          </a:p>
          <a:p>
            <a:pPr indent="0" lvl="0" marL="0" rtl="0" algn="ctr">
              <a:spcBef>
                <a:spcPts val="0"/>
              </a:spcBef>
              <a:spcAft>
                <a:spcPts val="0"/>
              </a:spcAft>
              <a:buNone/>
            </a:pPr>
            <a:r>
              <a:rPr b="1" lang="en-US" sz="2000">
                <a:solidFill>
                  <a:schemeClr val="lt1"/>
                </a:solidFill>
                <a:latin typeface="Play"/>
                <a:ea typeface="Play"/>
                <a:cs typeface="Play"/>
                <a:sym typeface="Play"/>
              </a:rPr>
              <a:t>2023-2024</a:t>
            </a:r>
            <a:endParaRPr b="1" sz="2000">
              <a:solidFill>
                <a:schemeClr val="lt1"/>
              </a:solidFill>
              <a:highlight>
                <a:schemeClr val="dk1"/>
              </a:highlight>
              <a:latin typeface="Play"/>
              <a:ea typeface="Play"/>
              <a:cs typeface="Play"/>
              <a:sym typeface="Play"/>
            </a:endParaRPr>
          </a:p>
        </p:txBody>
      </p:sp>
      <p:sp>
        <p:nvSpPr>
          <p:cNvPr id="107" name="Google Shape;107;g2da601c4e04_0_0"/>
          <p:cNvSpPr/>
          <p:nvPr/>
        </p:nvSpPr>
        <p:spPr>
          <a:xfrm>
            <a:off x="6803675" y="893550"/>
            <a:ext cx="4199700" cy="1038900"/>
          </a:xfrm>
          <a:prstGeom prst="roundRect">
            <a:avLst>
              <a:gd fmla="val 16667" name="adj"/>
            </a:avLst>
          </a:prstGeom>
          <a:solidFill>
            <a:srgbClr val="000000">
              <a:alpha val="5490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lay"/>
              <a:ea typeface="Play"/>
              <a:cs typeface="Play"/>
              <a:sym typeface="Play"/>
            </a:endParaRPr>
          </a:p>
        </p:txBody>
      </p:sp>
      <p:pic>
        <p:nvPicPr>
          <p:cNvPr id="108" name="Google Shape;108;g2da601c4e04_0_0"/>
          <p:cNvPicPr preferRelativeResize="0"/>
          <p:nvPr/>
        </p:nvPicPr>
        <p:blipFill>
          <a:blip r:embed="rId7">
            <a:alphaModFix/>
          </a:blip>
          <a:stretch>
            <a:fillRect/>
          </a:stretch>
        </p:blipFill>
        <p:spPr>
          <a:xfrm>
            <a:off x="7008775" y="2162475"/>
            <a:ext cx="2109399" cy="2998875"/>
          </a:xfrm>
          <a:prstGeom prst="rect">
            <a:avLst/>
          </a:prstGeom>
          <a:noFill/>
          <a:ln>
            <a:noFill/>
          </a:ln>
        </p:spPr>
      </p:pic>
      <p:pic>
        <p:nvPicPr>
          <p:cNvPr id="109" name="Google Shape;109;g2da601c4e04_0_0"/>
          <p:cNvPicPr preferRelativeResize="0"/>
          <p:nvPr/>
        </p:nvPicPr>
        <p:blipFill>
          <a:blip r:embed="rId8">
            <a:alphaModFix/>
          </a:blip>
          <a:stretch>
            <a:fillRect/>
          </a:stretch>
        </p:blipFill>
        <p:spPr>
          <a:xfrm>
            <a:off x="8881026" y="3264090"/>
            <a:ext cx="1885202" cy="2828472"/>
          </a:xfrm>
          <a:prstGeom prst="rect">
            <a:avLst/>
          </a:prstGeom>
          <a:noFill/>
          <a:ln>
            <a:noFill/>
          </a:ln>
        </p:spPr>
      </p:pic>
      <p:sp>
        <p:nvSpPr>
          <p:cNvPr id="110" name="Google Shape;110;g2da601c4e04_0_0"/>
          <p:cNvSpPr txBox="1"/>
          <p:nvPr/>
        </p:nvSpPr>
        <p:spPr>
          <a:xfrm>
            <a:off x="6057575" y="1166700"/>
            <a:ext cx="56919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sz="2000">
                <a:solidFill>
                  <a:schemeClr val="lt1"/>
                </a:solidFill>
                <a:latin typeface="Play"/>
                <a:ea typeface="Play"/>
                <a:cs typeface="Play"/>
                <a:sym typeface="Play"/>
              </a:rPr>
              <a:t>Academic Publications</a:t>
            </a:r>
            <a:endParaRPr b="1" sz="2000">
              <a:solidFill>
                <a:schemeClr val="lt1"/>
              </a:solidFill>
              <a:highlight>
                <a:schemeClr val="dk1"/>
              </a:highlight>
              <a:latin typeface="Play"/>
              <a:ea typeface="Play"/>
              <a:cs typeface="Play"/>
              <a:sym typeface="Play"/>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5" name="Shape 115"/>
        <p:cNvGrpSpPr/>
        <p:nvPr/>
      </p:nvGrpSpPr>
      <p:grpSpPr>
        <a:xfrm>
          <a:off x="0" y="0"/>
          <a:ext cx="0" cy="0"/>
          <a:chOff x="0" y="0"/>
          <a:chExt cx="0" cy="0"/>
        </a:xfrm>
      </p:grpSpPr>
      <p:sp>
        <p:nvSpPr>
          <p:cNvPr id="116" name="Google Shape;116;p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Play"/>
              <a:ea typeface="Play"/>
              <a:cs typeface="Play"/>
              <a:sym typeface="Play"/>
            </a:endParaRPr>
          </a:p>
        </p:txBody>
      </p:sp>
      <p:pic>
        <p:nvPicPr>
          <p:cNvPr descr="https://vignette.wikia.nocookie.net/bladerunner/images/2/2f/BladeRunner_Voigt-Kampff_machine.jpg/revision/latest?cb=20190302221804" id="117" name="Google Shape;117;p2"/>
          <p:cNvPicPr preferRelativeResize="0"/>
          <p:nvPr/>
        </p:nvPicPr>
        <p:blipFill rotWithShape="1">
          <a:blip r:embed="rId3">
            <a:alphaModFix/>
          </a:blip>
          <a:srcRect b="-631" l="-272" r="26072" t="186"/>
          <a:stretch/>
        </p:blipFill>
        <p:spPr>
          <a:xfrm>
            <a:off x="-1625" y="-1626"/>
            <a:ext cx="12188622" cy="6888522"/>
          </a:xfrm>
          <a:prstGeom prst="rect">
            <a:avLst/>
          </a:prstGeom>
          <a:noFill/>
          <a:ln>
            <a:noFill/>
          </a:ln>
        </p:spPr>
      </p:pic>
      <p:sp>
        <p:nvSpPr>
          <p:cNvPr id="118" name="Google Shape;118;p2"/>
          <p:cNvSpPr txBox="1"/>
          <p:nvPr/>
        </p:nvSpPr>
        <p:spPr>
          <a:xfrm>
            <a:off x="215567" y="606394"/>
            <a:ext cx="6304564" cy="4840703"/>
          </a:xfrm>
          <a:prstGeom prst="rect">
            <a:avLst/>
          </a:prstGeom>
          <a:noFill/>
          <a:ln>
            <a:noFill/>
          </a:ln>
        </p:spPr>
        <p:txBody>
          <a:bodyPr anchorCtr="0" anchor="t" bIns="45700" lIns="91425" spcFirstLastPara="1" rIns="91425" wrap="square" tIns="45700">
            <a:noAutofit/>
          </a:bodyPr>
          <a:lstStyle/>
          <a:p>
            <a:pPr indent="-154686" lvl="0" marL="0" marR="0" rtl="0" algn="l">
              <a:lnSpc>
                <a:spcPct val="120000"/>
              </a:lnSpc>
              <a:spcBef>
                <a:spcPts val="0"/>
              </a:spcBef>
              <a:spcAft>
                <a:spcPts val="0"/>
              </a:spcAft>
              <a:buClr>
                <a:schemeClr val="lt1"/>
              </a:buClr>
              <a:buSzPts val="2436"/>
              <a:buFont typeface="Calibri"/>
              <a:buChar char="-"/>
            </a:pPr>
            <a:r>
              <a:rPr b="0" i="0" lang="en-US" sz="2800" u="none" cap="none" strike="noStrike">
                <a:solidFill>
                  <a:schemeClr val="lt1"/>
                </a:solidFill>
                <a:latin typeface="Play"/>
                <a:ea typeface="Play"/>
                <a:cs typeface="Play"/>
                <a:sym typeface="Play"/>
              </a:rPr>
              <a:t>"… radical new considerations of the poetics and aesthetics of autistic expression in popular culture."</a:t>
            </a:r>
            <a:endParaRPr b="0" i="0" sz="1800" u="none" cap="none" strike="noStrike">
              <a:solidFill>
                <a:schemeClr val="lt1"/>
              </a:solidFill>
              <a:latin typeface="Play"/>
              <a:ea typeface="Play"/>
              <a:cs typeface="Play"/>
              <a:sym typeface="Play"/>
            </a:endParaRPr>
          </a:p>
          <a:p>
            <a:pPr indent="0" lvl="0" marL="0" marR="0" rtl="0" algn="l">
              <a:lnSpc>
                <a:spcPct val="120000"/>
              </a:lnSpc>
              <a:spcBef>
                <a:spcPts val="600"/>
              </a:spcBef>
              <a:spcAft>
                <a:spcPts val="0"/>
              </a:spcAft>
              <a:buClr>
                <a:schemeClr val="dk1"/>
              </a:buClr>
              <a:buSzPts val="2436"/>
              <a:buFont typeface="Calibri"/>
              <a:buNone/>
            </a:pPr>
            <a:r>
              <a:t/>
            </a:r>
            <a:endParaRPr b="0" i="0" sz="2800" u="none" cap="none" strike="noStrike">
              <a:solidFill>
                <a:schemeClr val="lt1"/>
              </a:solidFill>
              <a:latin typeface="Play"/>
              <a:ea typeface="Play"/>
              <a:cs typeface="Play"/>
              <a:sym typeface="Play"/>
            </a:endParaRPr>
          </a:p>
          <a:p>
            <a:pPr indent="-154686" lvl="0" marL="0" marR="0" rtl="0" algn="l">
              <a:lnSpc>
                <a:spcPct val="120000"/>
              </a:lnSpc>
              <a:spcBef>
                <a:spcPts val="600"/>
              </a:spcBef>
              <a:spcAft>
                <a:spcPts val="0"/>
              </a:spcAft>
              <a:buClr>
                <a:schemeClr val="lt1"/>
              </a:buClr>
              <a:buSzPts val="2436"/>
              <a:buFont typeface="Calibri"/>
              <a:buChar char="-"/>
            </a:pPr>
            <a:r>
              <a:rPr b="0" i="0" lang="en-US" sz="2800" u="none" cap="none" strike="noStrike">
                <a:solidFill>
                  <a:schemeClr val="lt1"/>
                </a:solidFill>
                <a:latin typeface="Play"/>
                <a:ea typeface="Play"/>
                <a:cs typeface="Play"/>
                <a:sym typeface="Play"/>
              </a:rPr>
              <a:t>...via narratives which openly explore neurological difference, and an audiovisual aesthetic which attends to sensory pleasures and intensities” </a:t>
            </a:r>
            <a:endParaRPr/>
          </a:p>
          <a:p>
            <a:pPr indent="0" lvl="0" marL="0" marR="0" rtl="0" algn="l">
              <a:lnSpc>
                <a:spcPct val="120000"/>
              </a:lnSpc>
              <a:spcBef>
                <a:spcPts val="600"/>
              </a:spcBef>
              <a:spcAft>
                <a:spcPts val="0"/>
              </a:spcAft>
              <a:buClr>
                <a:schemeClr val="dk1"/>
              </a:buClr>
              <a:buSzPts val="2436"/>
              <a:buFont typeface="Calibri"/>
              <a:buNone/>
            </a:pPr>
            <a:r>
              <a:t/>
            </a:r>
            <a:endParaRPr b="0" i="0" sz="2800" u="none" cap="none" strike="noStrike">
              <a:solidFill>
                <a:schemeClr val="lt1"/>
              </a:solidFill>
              <a:latin typeface="Play"/>
              <a:ea typeface="Play"/>
              <a:cs typeface="Play"/>
              <a:sym typeface="Play"/>
            </a:endParaRPr>
          </a:p>
          <a:p>
            <a:pPr indent="-457200" lvl="0" marL="457200" marR="0" rtl="0" algn="r">
              <a:lnSpc>
                <a:spcPct val="120000"/>
              </a:lnSpc>
              <a:spcBef>
                <a:spcPts val="600"/>
              </a:spcBef>
              <a:spcAft>
                <a:spcPts val="0"/>
              </a:spcAft>
              <a:buClr>
                <a:schemeClr val="lt1"/>
              </a:buClr>
              <a:buSzPts val="2436"/>
              <a:buFont typeface="Calibri"/>
              <a:buChar char="-"/>
            </a:pPr>
            <a:r>
              <a:rPr b="0" i="0" lang="en-US" sz="2800" u="none" cap="none" strike="noStrike">
                <a:solidFill>
                  <a:schemeClr val="lt1"/>
                </a:solidFill>
                <a:latin typeface="Play"/>
                <a:ea typeface="Play"/>
                <a:cs typeface="Play"/>
                <a:sym typeface="Play"/>
              </a:rPr>
              <a:t>David Hartly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pic>
        <p:nvPicPr>
          <p:cNvPr descr="A close-up of a camouflage&#10;&#10;Description automatically generated" id="124" name="Google Shape;124;p3"/>
          <p:cNvPicPr preferRelativeResize="0"/>
          <p:nvPr/>
        </p:nvPicPr>
        <p:blipFill rotWithShape="1">
          <a:blip r:embed="rId3">
            <a:alphaModFix/>
          </a:blip>
          <a:srcRect b="0" l="0" r="0" t="0"/>
          <a:stretch/>
        </p:blipFill>
        <p:spPr>
          <a:xfrm>
            <a:off x="0" y="2677"/>
            <a:ext cx="12192000" cy="6852646"/>
          </a:xfrm>
          <a:prstGeom prst="rect">
            <a:avLst/>
          </a:prstGeom>
          <a:noFill/>
          <a:ln>
            <a:noFill/>
          </a:ln>
        </p:spPr>
      </p:pic>
      <p:pic>
        <p:nvPicPr>
          <p:cNvPr id="125" name="Google Shape;125;p3"/>
          <p:cNvPicPr preferRelativeResize="0"/>
          <p:nvPr/>
        </p:nvPicPr>
        <p:blipFill rotWithShape="1">
          <a:blip r:embed="rId4">
            <a:alphaModFix/>
          </a:blip>
          <a:srcRect b="25378" l="0" r="0" t="18371"/>
          <a:stretch/>
        </p:blipFill>
        <p:spPr>
          <a:xfrm>
            <a:off x="20" y="10"/>
            <a:ext cx="12191979" cy="6857990"/>
          </a:xfrm>
          <a:prstGeom prst="rect">
            <a:avLst/>
          </a:prstGeom>
          <a:noFill/>
          <a:ln>
            <a:noFill/>
          </a:ln>
        </p:spPr>
      </p:pic>
      <p:sp>
        <p:nvSpPr>
          <p:cNvPr id="126" name="Google Shape;126;p3"/>
          <p:cNvSpPr/>
          <p:nvPr/>
        </p:nvSpPr>
        <p:spPr>
          <a:xfrm>
            <a:off x="5636840" y="524926"/>
            <a:ext cx="5937849" cy="934528"/>
          </a:xfrm>
          <a:prstGeom prst="roundRect">
            <a:avLst>
              <a:gd fmla="val 16667" name="adj"/>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3600" u="sng" cap="none" strike="noStrike">
                <a:solidFill>
                  <a:schemeClr val="lt1"/>
                </a:solidFill>
                <a:latin typeface="Play"/>
                <a:ea typeface="Play"/>
                <a:cs typeface="Play"/>
                <a:sym typeface="Play"/>
              </a:rPr>
              <a:t>Which Autistics Can Talk?</a:t>
            </a:r>
            <a:endParaRPr/>
          </a:p>
        </p:txBody>
      </p:sp>
      <p:pic>
        <p:nvPicPr>
          <p:cNvPr descr="https://external-content.duckduckgo.com/iu/?u=https%3A%2F%2Fi0.wp.com%2Fremiyergeau.com%2Fwp-content%2Fuploads%2F2018%2F08%2Fauthoring_autism.jpg%3Fresize%3D1027%252C1536%26ssl%3D1&amp;f=1&amp;nofb=1&amp;ipt=efed85cd6aaed515897157ac123cca92a7b3ff3344aa675deaf676cb50362865&amp;ipo=images" id="127" name="Google Shape;127;p3"/>
          <p:cNvPicPr preferRelativeResize="0"/>
          <p:nvPr/>
        </p:nvPicPr>
        <p:blipFill rotWithShape="1">
          <a:blip r:embed="rId5">
            <a:alphaModFix/>
          </a:blip>
          <a:srcRect b="0" l="0" r="0" t="0"/>
          <a:stretch/>
        </p:blipFill>
        <p:spPr>
          <a:xfrm>
            <a:off x="364464" y="203978"/>
            <a:ext cx="4303144" cy="6450043"/>
          </a:xfrm>
          <a:prstGeom prst="rect">
            <a:avLst/>
          </a:prstGeom>
          <a:noFill/>
          <a:ln>
            <a:noFill/>
          </a:ln>
        </p:spPr>
      </p:pic>
      <p:grpSp>
        <p:nvGrpSpPr>
          <p:cNvPr id="128" name="Google Shape;128;p3"/>
          <p:cNvGrpSpPr/>
          <p:nvPr/>
        </p:nvGrpSpPr>
        <p:grpSpPr>
          <a:xfrm>
            <a:off x="5636841" y="2063305"/>
            <a:ext cx="5937850" cy="934528"/>
            <a:chOff x="5665596" y="855606"/>
            <a:chExt cx="5937850" cy="934528"/>
          </a:xfrm>
        </p:grpSpPr>
        <p:sp>
          <p:nvSpPr>
            <p:cNvPr id="129" name="Google Shape;129;p3"/>
            <p:cNvSpPr/>
            <p:nvPr/>
          </p:nvSpPr>
          <p:spPr>
            <a:xfrm>
              <a:off x="5665596" y="855606"/>
              <a:ext cx="5937849" cy="934528"/>
            </a:xfrm>
            <a:prstGeom prst="roundRect">
              <a:avLst>
                <a:gd fmla="val 16667" name="adj"/>
              </a:avLst>
            </a:prstGeom>
            <a:solidFill>
              <a:srgbClr val="1973EB">
                <a:alpha val="53725"/>
              </a:srgbClr>
            </a:solidFill>
            <a:ln cap="flat" cmpd="sng" w="12700">
              <a:solidFill>
                <a:srgbClr val="0A306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b="1" i="0" lang="en-US" sz="2300" u="none" cap="none" strike="noStrike">
                  <a:solidFill>
                    <a:schemeClr val="lt1"/>
                  </a:solidFill>
                  <a:latin typeface="Play"/>
                  <a:ea typeface="Play"/>
                  <a:cs typeface="Play"/>
                  <a:sym typeface="Play"/>
                </a:rPr>
                <a:t>Not Autistic Enough</a:t>
              </a:r>
              <a:endParaRPr sz="1300"/>
            </a:p>
          </p:txBody>
        </p:sp>
        <p:sp>
          <p:nvSpPr>
            <p:cNvPr id="130" name="Google Shape;130;p3"/>
            <p:cNvSpPr/>
            <p:nvPr/>
          </p:nvSpPr>
          <p:spPr>
            <a:xfrm>
              <a:off x="8627332" y="855606"/>
              <a:ext cx="2976114" cy="934528"/>
            </a:xfrm>
            <a:prstGeom prst="roundRect">
              <a:avLst>
                <a:gd fmla="val 16667" name="adj"/>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lay"/>
                <a:ea typeface="Play"/>
                <a:cs typeface="Play"/>
                <a:sym typeface="Play"/>
              </a:endParaRPr>
            </a:p>
          </p:txBody>
        </p:sp>
      </p:grpSp>
      <p:grpSp>
        <p:nvGrpSpPr>
          <p:cNvPr id="131" name="Google Shape;131;p3"/>
          <p:cNvGrpSpPr/>
          <p:nvPr/>
        </p:nvGrpSpPr>
        <p:grpSpPr>
          <a:xfrm>
            <a:off x="5636841" y="3429152"/>
            <a:ext cx="5937850" cy="934529"/>
            <a:chOff x="5608086" y="2566510"/>
            <a:chExt cx="5966604" cy="934529"/>
          </a:xfrm>
        </p:grpSpPr>
        <p:sp>
          <p:nvSpPr>
            <p:cNvPr id="132" name="Google Shape;132;p3"/>
            <p:cNvSpPr/>
            <p:nvPr/>
          </p:nvSpPr>
          <p:spPr>
            <a:xfrm>
              <a:off x="5636841" y="2566511"/>
              <a:ext cx="5937849" cy="934528"/>
            </a:xfrm>
            <a:prstGeom prst="roundRect">
              <a:avLst>
                <a:gd fmla="val 16667" name="adj"/>
              </a:avLst>
            </a:prstGeom>
            <a:solidFill>
              <a:srgbClr val="FFC000">
                <a:alpha val="54901"/>
              </a:srgbClr>
            </a:solidFill>
            <a:ln cap="flat" cmpd="sng" w="12700">
              <a:solidFill>
                <a:srgbClr val="0A306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r">
                <a:spcBef>
                  <a:spcPts val="0"/>
                </a:spcBef>
                <a:spcAft>
                  <a:spcPts val="0"/>
                </a:spcAft>
                <a:buNone/>
              </a:pPr>
              <a:r>
                <a:rPr lang="en-US" sz="3800">
                  <a:solidFill>
                    <a:schemeClr val="lt1"/>
                  </a:solidFill>
                  <a:latin typeface="Play"/>
                  <a:ea typeface="Play"/>
                  <a:cs typeface="Play"/>
                  <a:sym typeface="Play"/>
                </a:rPr>
                <a:t>Too Autistic</a:t>
              </a:r>
              <a:endParaRPr sz="3800">
                <a:solidFill>
                  <a:schemeClr val="lt1"/>
                </a:solidFill>
                <a:latin typeface="Play"/>
                <a:ea typeface="Play"/>
                <a:cs typeface="Play"/>
                <a:sym typeface="Play"/>
              </a:endParaRPr>
            </a:p>
          </p:txBody>
        </p:sp>
        <p:sp>
          <p:nvSpPr>
            <p:cNvPr id="133" name="Google Shape;133;p3"/>
            <p:cNvSpPr/>
            <p:nvPr/>
          </p:nvSpPr>
          <p:spPr>
            <a:xfrm>
              <a:off x="5608086" y="2566510"/>
              <a:ext cx="3119886" cy="934528"/>
            </a:xfrm>
            <a:prstGeom prst="roundRect">
              <a:avLst>
                <a:gd fmla="val 16667" name="adj"/>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lay"/>
                <a:ea typeface="Play"/>
                <a:cs typeface="Play"/>
                <a:sym typeface="Play"/>
              </a:endParaRPr>
            </a:p>
          </p:txBody>
        </p:sp>
      </p:grpSp>
      <p:grpSp>
        <p:nvGrpSpPr>
          <p:cNvPr id="134" name="Google Shape;134;p3"/>
          <p:cNvGrpSpPr/>
          <p:nvPr/>
        </p:nvGrpSpPr>
        <p:grpSpPr>
          <a:xfrm>
            <a:off x="5636840" y="4924396"/>
            <a:ext cx="5937849" cy="934530"/>
            <a:chOff x="5636840" y="5398849"/>
            <a:chExt cx="5937849" cy="934530"/>
          </a:xfrm>
        </p:grpSpPr>
        <p:grpSp>
          <p:nvGrpSpPr>
            <p:cNvPr id="135" name="Google Shape;135;p3"/>
            <p:cNvGrpSpPr/>
            <p:nvPr/>
          </p:nvGrpSpPr>
          <p:grpSpPr>
            <a:xfrm>
              <a:off x="5636840" y="5398849"/>
              <a:ext cx="5937849" cy="934530"/>
              <a:chOff x="5636840" y="5398849"/>
              <a:chExt cx="5937849" cy="934530"/>
            </a:xfrm>
          </p:grpSpPr>
          <p:sp>
            <p:nvSpPr>
              <p:cNvPr id="136" name="Google Shape;136;p3"/>
              <p:cNvSpPr/>
              <p:nvPr/>
            </p:nvSpPr>
            <p:spPr>
              <a:xfrm>
                <a:off x="8612953" y="5398851"/>
                <a:ext cx="2961736" cy="934528"/>
              </a:xfrm>
              <a:prstGeom prst="roundRect">
                <a:avLst>
                  <a:gd fmla="val 16667" name="adj"/>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lay"/>
                  <a:ea typeface="Play"/>
                  <a:cs typeface="Play"/>
                  <a:sym typeface="Play"/>
                </a:endParaRPr>
              </a:p>
            </p:txBody>
          </p:sp>
          <p:sp>
            <p:nvSpPr>
              <p:cNvPr id="137" name="Google Shape;137;p3"/>
              <p:cNvSpPr/>
              <p:nvPr/>
            </p:nvSpPr>
            <p:spPr>
              <a:xfrm>
                <a:off x="5636840" y="5398849"/>
                <a:ext cx="3004869" cy="934528"/>
              </a:xfrm>
              <a:prstGeom prst="roundRect">
                <a:avLst>
                  <a:gd fmla="val 16667" name="adj"/>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lay"/>
                  <a:ea typeface="Play"/>
                  <a:cs typeface="Play"/>
                  <a:sym typeface="Play"/>
                </a:endParaRPr>
              </a:p>
            </p:txBody>
          </p:sp>
        </p:grpSp>
        <p:sp>
          <p:nvSpPr>
            <p:cNvPr id="138" name="Google Shape;138;p3"/>
            <p:cNvSpPr txBox="1"/>
            <p:nvPr/>
          </p:nvSpPr>
          <p:spPr>
            <a:xfrm>
              <a:off x="6098556" y="5567232"/>
              <a:ext cx="5086709"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chemeClr val="lt1"/>
                  </a:solidFill>
                  <a:latin typeface="Play"/>
                  <a:ea typeface="Play"/>
                  <a:cs typeface="Play"/>
                  <a:sym typeface="Play"/>
                </a:rPr>
                <a:t>Quantum State of Autism</a:t>
              </a:r>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pic>
        <p:nvPicPr>
          <p:cNvPr descr="A close-up of a camouflage&#10;&#10;Description automatically generated" id="144" name="Google Shape;144;p5"/>
          <p:cNvPicPr preferRelativeResize="0"/>
          <p:nvPr/>
        </p:nvPicPr>
        <p:blipFill rotWithShape="1">
          <a:blip r:embed="rId3">
            <a:alphaModFix/>
          </a:blip>
          <a:srcRect b="25378" l="0" r="0" t="18371"/>
          <a:stretch/>
        </p:blipFill>
        <p:spPr>
          <a:xfrm>
            <a:off x="20" y="10"/>
            <a:ext cx="12191979" cy="6857990"/>
          </a:xfrm>
          <a:prstGeom prst="rect">
            <a:avLst/>
          </a:prstGeom>
          <a:noFill/>
          <a:ln>
            <a:noFill/>
          </a:ln>
        </p:spPr>
      </p:pic>
      <p:pic>
        <p:nvPicPr>
          <p:cNvPr descr="Deminonbinary.png" id="145" name="Google Shape;145;p5"/>
          <p:cNvPicPr preferRelativeResize="0"/>
          <p:nvPr/>
        </p:nvPicPr>
        <p:blipFill rotWithShape="1">
          <a:blip r:embed="rId4">
            <a:alphaModFix/>
          </a:blip>
          <a:srcRect b="0" l="0" r="0" t="0"/>
          <a:stretch/>
        </p:blipFill>
        <p:spPr>
          <a:xfrm>
            <a:off x="124185" y="177561"/>
            <a:ext cx="6250198" cy="3742427"/>
          </a:xfrm>
          <a:prstGeom prst="rect">
            <a:avLst/>
          </a:prstGeom>
          <a:noFill/>
          <a:ln>
            <a:noFill/>
          </a:ln>
        </p:spPr>
      </p:pic>
      <p:pic>
        <p:nvPicPr>
          <p:cNvPr descr="https://pride.flagshop.com/wp-content/uploads/pride-flag-demisexual-l.jpg" id="146" name="Google Shape;146;p5"/>
          <p:cNvPicPr preferRelativeResize="0"/>
          <p:nvPr/>
        </p:nvPicPr>
        <p:blipFill rotWithShape="1">
          <a:blip r:embed="rId5">
            <a:alphaModFix/>
          </a:blip>
          <a:srcRect b="0" l="0" r="0" t="0"/>
          <a:stretch/>
        </p:blipFill>
        <p:spPr>
          <a:xfrm>
            <a:off x="5716438" y="2936720"/>
            <a:ext cx="6251274" cy="3730636"/>
          </a:xfrm>
          <a:prstGeom prst="rect">
            <a:avLst/>
          </a:prstGeom>
          <a:noFill/>
          <a:ln>
            <a:noFill/>
          </a:ln>
        </p:spPr>
      </p:pic>
      <p:sp>
        <p:nvSpPr>
          <p:cNvPr id="147" name="Google Shape;147;p5"/>
          <p:cNvSpPr txBox="1"/>
          <p:nvPr/>
        </p:nvSpPr>
        <p:spPr>
          <a:xfrm>
            <a:off x="1136676" y="4089550"/>
            <a:ext cx="3428400" cy="708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000">
                <a:solidFill>
                  <a:schemeClr val="dk1"/>
                </a:solidFill>
                <a:latin typeface="Play"/>
                <a:ea typeface="Play"/>
                <a:cs typeface="Play"/>
                <a:sym typeface="Play"/>
              </a:rPr>
              <a:t>Demigender</a:t>
            </a:r>
            <a:endParaRPr sz="4000">
              <a:solidFill>
                <a:schemeClr val="dk1"/>
              </a:solidFill>
              <a:latin typeface="Play"/>
              <a:ea typeface="Play"/>
              <a:cs typeface="Play"/>
              <a:sym typeface="Play"/>
            </a:endParaRPr>
          </a:p>
        </p:txBody>
      </p:sp>
      <p:sp>
        <p:nvSpPr>
          <p:cNvPr id="148" name="Google Shape;148;p5"/>
          <p:cNvSpPr txBox="1"/>
          <p:nvPr/>
        </p:nvSpPr>
        <p:spPr>
          <a:xfrm>
            <a:off x="7463451" y="2047975"/>
            <a:ext cx="3884400" cy="708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000">
                <a:solidFill>
                  <a:schemeClr val="dk1"/>
                </a:solidFill>
                <a:latin typeface="Play"/>
                <a:ea typeface="Play"/>
                <a:cs typeface="Play"/>
                <a:sym typeface="Play"/>
              </a:rPr>
              <a:t>Demisexuality</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pic>
        <p:nvPicPr>
          <p:cNvPr descr="A close-up of a camouflage&#10;&#10;Description automatically generated" id="154" name="Google Shape;154;p6"/>
          <p:cNvPicPr preferRelativeResize="0"/>
          <p:nvPr/>
        </p:nvPicPr>
        <p:blipFill rotWithShape="1">
          <a:blip r:embed="rId3">
            <a:alphaModFix/>
          </a:blip>
          <a:srcRect b="25378" l="0" r="0" t="18371"/>
          <a:stretch/>
        </p:blipFill>
        <p:spPr>
          <a:xfrm>
            <a:off x="20" y="10"/>
            <a:ext cx="12191979" cy="6857990"/>
          </a:xfrm>
          <a:prstGeom prst="rect">
            <a:avLst/>
          </a:prstGeom>
          <a:noFill/>
          <a:ln>
            <a:noFill/>
          </a:ln>
        </p:spPr>
      </p:pic>
      <p:grpSp>
        <p:nvGrpSpPr>
          <p:cNvPr id="155" name="Google Shape;155;p6"/>
          <p:cNvGrpSpPr/>
          <p:nvPr/>
        </p:nvGrpSpPr>
        <p:grpSpPr>
          <a:xfrm>
            <a:off x="3322086" y="568056"/>
            <a:ext cx="5937849" cy="934530"/>
            <a:chOff x="5636840" y="5398849"/>
            <a:chExt cx="5937849" cy="934530"/>
          </a:xfrm>
        </p:grpSpPr>
        <p:grpSp>
          <p:nvGrpSpPr>
            <p:cNvPr id="156" name="Google Shape;156;p6"/>
            <p:cNvGrpSpPr/>
            <p:nvPr/>
          </p:nvGrpSpPr>
          <p:grpSpPr>
            <a:xfrm>
              <a:off x="5636840" y="5398849"/>
              <a:ext cx="5937849" cy="934530"/>
              <a:chOff x="5636840" y="5398849"/>
              <a:chExt cx="5937849" cy="934530"/>
            </a:xfrm>
          </p:grpSpPr>
          <p:sp>
            <p:nvSpPr>
              <p:cNvPr id="157" name="Google Shape;157;p6"/>
              <p:cNvSpPr/>
              <p:nvPr/>
            </p:nvSpPr>
            <p:spPr>
              <a:xfrm>
                <a:off x="8612953" y="5398851"/>
                <a:ext cx="2961736" cy="934528"/>
              </a:xfrm>
              <a:prstGeom prst="roundRect">
                <a:avLst>
                  <a:gd fmla="val 16667" name="adj"/>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lay"/>
                  <a:ea typeface="Play"/>
                  <a:cs typeface="Play"/>
                  <a:sym typeface="Play"/>
                </a:endParaRPr>
              </a:p>
            </p:txBody>
          </p:sp>
          <p:sp>
            <p:nvSpPr>
              <p:cNvPr id="158" name="Google Shape;158;p6"/>
              <p:cNvSpPr/>
              <p:nvPr/>
            </p:nvSpPr>
            <p:spPr>
              <a:xfrm>
                <a:off x="5636840" y="5398849"/>
                <a:ext cx="3004869" cy="934528"/>
              </a:xfrm>
              <a:prstGeom prst="roundRect">
                <a:avLst>
                  <a:gd fmla="val 16667" name="adj"/>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lay"/>
                  <a:ea typeface="Play"/>
                  <a:cs typeface="Play"/>
                  <a:sym typeface="Play"/>
                </a:endParaRPr>
              </a:p>
            </p:txBody>
          </p:sp>
        </p:grpSp>
        <p:sp>
          <p:nvSpPr>
            <p:cNvPr id="159" name="Google Shape;159;p6"/>
            <p:cNvSpPr txBox="1"/>
            <p:nvPr/>
          </p:nvSpPr>
          <p:spPr>
            <a:xfrm>
              <a:off x="6587386" y="5610364"/>
              <a:ext cx="4957312"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chemeClr val="lt1"/>
                  </a:solidFill>
                  <a:latin typeface="Play"/>
                  <a:ea typeface="Play"/>
                  <a:cs typeface="Play"/>
                  <a:sym typeface="Play"/>
                </a:rPr>
                <a:t>Quantum Autistic</a:t>
              </a:r>
              <a:endParaRPr/>
            </a:p>
          </p:txBody>
        </p:sp>
      </p:grpSp>
      <p:grpSp>
        <p:nvGrpSpPr>
          <p:cNvPr id="160" name="Google Shape;160;p6"/>
          <p:cNvGrpSpPr/>
          <p:nvPr/>
        </p:nvGrpSpPr>
        <p:grpSpPr>
          <a:xfrm>
            <a:off x="1346261" y="1746050"/>
            <a:ext cx="3949821" cy="3137221"/>
            <a:chOff x="2151393" y="1746050"/>
            <a:chExt cx="3949821" cy="3137221"/>
          </a:xfrm>
        </p:grpSpPr>
        <p:pic>
          <p:nvPicPr>
            <p:cNvPr descr="Deminonbinary.png" id="161" name="Google Shape;161;p6"/>
            <p:cNvPicPr preferRelativeResize="0"/>
            <p:nvPr/>
          </p:nvPicPr>
          <p:blipFill rotWithShape="1">
            <a:blip r:embed="rId4">
              <a:alphaModFix/>
            </a:blip>
            <a:srcRect b="0" l="0" r="0" t="0"/>
            <a:stretch/>
          </p:blipFill>
          <p:spPr>
            <a:xfrm>
              <a:off x="2151393" y="2521070"/>
              <a:ext cx="3949821" cy="2362201"/>
            </a:xfrm>
            <a:prstGeom prst="rect">
              <a:avLst/>
            </a:prstGeom>
            <a:noFill/>
            <a:ln>
              <a:noFill/>
            </a:ln>
          </p:spPr>
        </p:pic>
        <p:sp>
          <p:nvSpPr>
            <p:cNvPr id="162" name="Google Shape;162;p6"/>
            <p:cNvSpPr txBox="1"/>
            <p:nvPr/>
          </p:nvSpPr>
          <p:spPr>
            <a:xfrm>
              <a:off x="2747673" y="1746050"/>
              <a:ext cx="2751825" cy="5847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200">
                  <a:solidFill>
                    <a:schemeClr val="lt1"/>
                  </a:solidFill>
                  <a:latin typeface="Play"/>
                  <a:ea typeface="Play"/>
                  <a:cs typeface="Play"/>
                  <a:sym typeface="Play"/>
                </a:rPr>
                <a:t>Demigender</a:t>
              </a:r>
              <a:endParaRPr sz="3200">
                <a:solidFill>
                  <a:schemeClr val="lt1"/>
                </a:solidFill>
                <a:latin typeface="Play"/>
                <a:ea typeface="Play"/>
                <a:cs typeface="Play"/>
                <a:sym typeface="Play"/>
              </a:endParaRPr>
            </a:p>
          </p:txBody>
        </p:sp>
      </p:grpSp>
      <p:grpSp>
        <p:nvGrpSpPr>
          <p:cNvPr id="163" name="Google Shape;163;p6"/>
          <p:cNvGrpSpPr/>
          <p:nvPr/>
        </p:nvGrpSpPr>
        <p:grpSpPr>
          <a:xfrm>
            <a:off x="7283570" y="1731675"/>
            <a:ext cx="3950897" cy="3109756"/>
            <a:chOff x="6780362" y="1760430"/>
            <a:chExt cx="3950897" cy="3109756"/>
          </a:xfrm>
        </p:grpSpPr>
        <p:pic>
          <p:nvPicPr>
            <p:cNvPr descr="https://pride.flagshop.com/wp-content/uploads/pride-flag-demisexual-l.jpg" id="164" name="Google Shape;164;p6"/>
            <p:cNvPicPr preferRelativeResize="0"/>
            <p:nvPr/>
          </p:nvPicPr>
          <p:blipFill rotWithShape="1">
            <a:blip r:embed="rId5">
              <a:alphaModFix/>
            </a:blip>
            <a:srcRect b="0" l="0" r="0" t="0"/>
            <a:stretch/>
          </p:blipFill>
          <p:spPr>
            <a:xfrm>
              <a:off x="6780362" y="2519776"/>
              <a:ext cx="3950897" cy="2350410"/>
            </a:xfrm>
            <a:prstGeom prst="rect">
              <a:avLst/>
            </a:prstGeom>
            <a:noFill/>
            <a:ln>
              <a:noFill/>
            </a:ln>
          </p:spPr>
        </p:pic>
        <p:sp>
          <p:nvSpPr>
            <p:cNvPr id="165" name="Google Shape;165;p6"/>
            <p:cNvSpPr txBox="1"/>
            <p:nvPr/>
          </p:nvSpPr>
          <p:spPr>
            <a:xfrm>
              <a:off x="7362791" y="1760430"/>
              <a:ext cx="2951400" cy="585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200">
                  <a:solidFill>
                    <a:schemeClr val="lt1"/>
                  </a:solidFill>
                  <a:latin typeface="Play"/>
                  <a:ea typeface="Play"/>
                  <a:cs typeface="Play"/>
                  <a:sym typeface="Play"/>
                </a:rPr>
                <a:t>Demisexuality</a:t>
              </a:r>
              <a:endParaRPr/>
            </a:p>
          </p:txBody>
        </p:sp>
      </p:grpSp>
      <p:grpSp>
        <p:nvGrpSpPr>
          <p:cNvPr id="166" name="Google Shape;166;p6"/>
          <p:cNvGrpSpPr/>
          <p:nvPr/>
        </p:nvGrpSpPr>
        <p:grpSpPr>
          <a:xfrm>
            <a:off x="3322085" y="5380326"/>
            <a:ext cx="5937849" cy="954107"/>
            <a:chOff x="5636840" y="5394704"/>
            <a:chExt cx="5937849" cy="954107"/>
          </a:xfrm>
        </p:grpSpPr>
        <p:grpSp>
          <p:nvGrpSpPr>
            <p:cNvPr id="167" name="Google Shape;167;p6"/>
            <p:cNvGrpSpPr/>
            <p:nvPr/>
          </p:nvGrpSpPr>
          <p:grpSpPr>
            <a:xfrm>
              <a:off x="5636840" y="5398849"/>
              <a:ext cx="5937849" cy="934530"/>
              <a:chOff x="5636840" y="5398849"/>
              <a:chExt cx="5937849" cy="934530"/>
            </a:xfrm>
          </p:grpSpPr>
          <p:sp>
            <p:nvSpPr>
              <p:cNvPr id="168" name="Google Shape;168;p6"/>
              <p:cNvSpPr/>
              <p:nvPr/>
            </p:nvSpPr>
            <p:spPr>
              <a:xfrm>
                <a:off x="8612953" y="5398851"/>
                <a:ext cx="2961736" cy="934528"/>
              </a:xfrm>
              <a:prstGeom prst="roundRect">
                <a:avLst>
                  <a:gd fmla="val 16667" name="adj"/>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lay"/>
                  <a:ea typeface="Play"/>
                  <a:cs typeface="Play"/>
                  <a:sym typeface="Play"/>
                </a:endParaRPr>
              </a:p>
            </p:txBody>
          </p:sp>
          <p:sp>
            <p:nvSpPr>
              <p:cNvPr id="169" name="Google Shape;169;p6"/>
              <p:cNvSpPr/>
              <p:nvPr/>
            </p:nvSpPr>
            <p:spPr>
              <a:xfrm>
                <a:off x="5636840" y="5398849"/>
                <a:ext cx="3004869" cy="934528"/>
              </a:xfrm>
              <a:prstGeom prst="roundRect">
                <a:avLst>
                  <a:gd fmla="val 16667" name="adj"/>
                </a:avLst>
              </a:prstGeom>
              <a:solidFill>
                <a:srgbClr val="1973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lay"/>
                  <a:ea typeface="Play"/>
                  <a:cs typeface="Play"/>
                  <a:sym typeface="Play"/>
                </a:endParaRPr>
              </a:p>
            </p:txBody>
          </p:sp>
        </p:grpSp>
        <p:sp>
          <p:nvSpPr>
            <p:cNvPr id="170" name="Google Shape;170;p6"/>
            <p:cNvSpPr txBox="1"/>
            <p:nvPr/>
          </p:nvSpPr>
          <p:spPr>
            <a:xfrm>
              <a:off x="7119348" y="5394704"/>
              <a:ext cx="2958860" cy="9541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800">
                  <a:solidFill>
                    <a:schemeClr val="dk1"/>
                  </a:solidFill>
                  <a:latin typeface="Play"/>
                  <a:ea typeface="Play"/>
                  <a:cs typeface="Play"/>
                  <a:sym typeface="Play"/>
                </a:rPr>
                <a:t>Experts in Manifestation</a:t>
              </a:r>
              <a:endParaRPr sz="2800">
                <a:solidFill>
                  <a:schemeClr val="dk1"/>
                </a:solidFill>
                <a:latin typeface="Play"/>
                <a:ea typeface="Play"/>
                <a:cs typeface="Play"/>
                <a:sym typeface="Play"/>
              </a:endParaRPr>
            </a:p>
          </p:txBody>
        </p:sp>
      </p:grpSp>
      <p:sp>
        <p:nvSpPr>
          <p:cNvPr id="171" name="Google Shape;171;p6"/>
          <p:cNvSpPr/>
          <p:nvPr/>
        </p:nvSpPr>
        <p:spPr>
          <a:xfrm rot="10800000">
            <a:off x="5563283" y="3080540"/>
            <a:ext cx="1452111" cy="2099093"/>
          </a:xfrm>
          <a:prstGeom prst="leftRightUpArrow">
            <a:avLst>
              <a:gd fmla="val 25000" name="adj1"/>
              <a:gd fmla="val 25000" name="adj2"/>
              <a:gd fmla="val 25000" name="adj3"/>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lay"/>
              <a:ea typeface="Play"/>
              <a:cs typeface="Play"/>
              <a:sym typeface="Play"/>
            </a:endParaRPr>
          </a:p>
        </p:txBody>
      </p:sp>
      <p:sp>
        <p:nvSpPr>
          <p:cNvPr id="172" name="Google Shape;172;p6"/>
          <p:cNvSpPr/>
          <p:nvPr/>
        </p:nvSpPr>
        <p:spPr>
          <a:xfrm rot="5400000">
            <a:off x="8979038" y="723409"/>
            <a:ext cx="560717" cy="1178942"/>
          </a:xfrm>
          <a:prstGeom prst="bentArrow">
            <a:avLst>
              <a:gd fmla="val 25000" name="adj1"/>
              <a:gd fmla="val 25000" name="adj2"/>
              <a:gd fmla="val 25000" name="adj3"/>
              <a:gd fmla="val 43750" name="adj4"/>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Play"/>
              <a:ea typeface="Play"/>
              <a:cs typeface="Play"/>
              <a:sym typeface="Play"/>
            </a:endParaRPr>
          </a:p>
        </p:txBody>
      </p:sp>
      <p:sp>
        <p:nvSpPr>
          <p:cNvPr id="173" name="Google Shape;173;p6"/>
          <p:cNvSpPr/>
          <p:nvPr/>
        </p:nvSpPr>
        <p:spPr>
          <a:xfrm flipH="1" rot="-5400000">
            <a:off x="3041187" y="723407"/>
            <a:ext cx="575094" cy="1164568"/>
          </a:xfrm>
          <a:prstGeom prst="bentArrow">
            <a:avLst>
              <a:gd fmla="val 25000" name="adj1"/>
              <a:gd fmla="val 25000" name="adj2"/>
              <a:gd fmla="val 25000" name="adj3"/>
              <a:gd fmla="val 43750" name="adj4"/>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Play"/>
              <a:ea typeface="Play"/>
              <a:cs typeface="Play"/>
              <a:sym typeface="Play"/>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pic>
        <p:nvPicPr>
          <p:cNvPr descr="A close-up of a camouflage&#10;&#10;Description automatically generated" id="179" name="Google Shape;179;p4"/>
          <p:cNvPicPr preferRelativeResize="0"/>
          <p:nvPr/>
        </p:nvPicPr>
        <p:blipFill rotWithShape="1">
          <a:blip r:embed="rId3">
            <a:alphaModFix/>
          </a:blip>
          <a:srcRect b="25378" l="0" r="0" t="18371"/>
          <a:stretch/>
        </p:blipFill>
        <p:spPr>
          <a:xfrm>
            <a:off x="20" y="10"/>
            <a:ext cx="12191979" cy="6857990"/>
          </a:xfrm>
          <a:prstGeom prst="rect">
            <a:avLst/>
          </a:prstGeom>
          <a:noFill/>
          <a:ln>
            <a:noFill/>
          </a:ln>
        </p:spPr>
      </p:pic>
      <p:sp>
        <p:nvSpPr>
          <p:cNvPr id="180" name="Google Shape;180;p4"/>
          <p:cNvSpPr/>
          <p:nvPr/>
        </p:nvSpPr>
        <p:spPr>
          <a:xfrm>
            <a:off x="3568860" y="829519"/>
            <a:ext cx="4977113" cy="5054278"/>
          </a:xfrm>
          <a:prstGeom prst="ellipse">
            <a:avLst/>
          </a:prstGeom>
          <a:solidFill>
            <a:schemeClr val="lt1"/>
          </a:solidFill>
          <a:ln cap="flat" cmpd="sng" w="12700">
            <a:solidFill>
              <a:srgbClr val="0A306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lay"/>
              <a:ea typeface="Play"/>
              <a:cs typeface="Play"/>
              <a:sym typeface="Play"/>
            </a:endParaRPr>
          </a:p>
        </p:txBody>
      </p:sp>
      <p:pic>
        <p:nvPicPr>
          <p:cNvPr descr="https://images.ctfassets.net/67wivm6jm6qo/74t3KejlD3sKtsOUDWzDns/06533e498c6cb5f6f920286e28587d4b/Neurodiversity_Circle.png?w=1000&amp;q=100" id="181" name="Google Shape;181;p4"/>
          <p:cNvPicPr preferRelativeResize="0"/>
          <p:nvPr/>
        </p:nvPicPr>
        <p:blipFill rotWithShape="1">
          <a:blip r:embed="rId4">
            <a:alphaModFix/>
          </a:blip>
          <a:srcRect b="0" l="0" r="0" t="0"/>
          <a:stretch/>
        </p:blipFill>
        <p:spPr>
          <a:xfrm>
            <a:off x="2895901" y="228901"/>
            <a:ext cx="6400198" cy="640019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pic>
        <p:nvPicPr>
          <p:cNvPr descr="A close-up of a camouflage&#10;&#10;Description automatically generated" id="187" name="Google Shape;187;p7"/>
          <p:cNvPicPr preferRelativeResize="0"/>
          <p:nvPr/>
        </p:nvPicPr>
        <p:blipFill rotWithShape="1">
          <a:blip r:embed="rId3">
            <a:alphaModFix/>
          </a:blip>
          <a:srcRect b="25378" l="0" r="0" t="18371"/>
          <a:stretch/>
        </p:blipFill>
        <p:spPr>
          <a:xfrm>
            <a:off x="20" y="10"/>
            <a:ext cx="12191979" cy="6857990"/>
          </a:xfrm>
          <a:prstGeom prst="rect">
            <a:avLst/>
          </a:prstGeom>
          <a:noFill/>
          <a:ln>
            <a:noFill/>
          </a:ln>
        </p:spPr>
      </p:pic>
      <p:sp>
        <p:nvSpPr>
          <p:cNvPr id="188" name="Google Shape;188;p7"/>
          <p:cNvSpPr txBox="1"/>
          <p:nvPr/>
        </p:nvSpPr>
        <p:spPr>
          <a:xfrm>
            <a:off x="2830592" y="1168825"/>
            <a:ext cx="6535547" cy="4524315"/>
          </a:xfrm>
          <a:prstGeom prst="rect">
            <a:avLst/>
          </a:prstGeom>
          <a:solidFill>
            <a:srgbClr val="000000">
              <a:alpha val="54901"/>
            </a:srgbClr>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Calibri"/>
                <a:ea typeface="Calibri"/>
                <a:cs typeface="Calibri"/>
                <a:sym typeface="Calibri"/>
              </a:rPr>
              <a:t>​“Science fiction has proved a fertile ground for the exploration of neurodiversity: some authors have created new types of neurodiversity — such as "hyperempathy syndrome" in Octavia Butler's Parable of the Sower (1993) — and others have included characters who are neurodiverse without labeling them as such. ... The well-known popularity of science fiction among neurodiverse people may stem partly from identification with such characters, as noted by, for instance, the autistic authors Temple Grandin and Dawn Prince-Hughes.” (p.233)</a:t>
            </a:r>
            <a:endParaRPr sz="2400">
              <a:solidFill>
                <a:schemeClr val="lt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3" name="Shape 193"/>
        <p:cNvGrpSpPr/>
        <p:nvPr/>
      </p:nvGrpSpPr>
      <p:grpSpPr>
        <a:xfrm>
          <a:off x="0" y="0"/>
          <a:ext cx="0" cy="0"/>
          <a:chOff x="0" y="0"/>
          <a:chExt cx="0" cy="0"/>
        </a:xfrm>
      </p:grpSpPr>
      <p:pic>
        <p:nvPicPr>
          <p:cNvPr descr="A close-up of a camouflage&#10;&#10;Description automatically generated" id="194" name="Google Shape;194;p8"/>
          <p:cNvPicPr preferRelativeResize="0"/>
          <p:nvPr/>
        </p:nvPicPr>
        <p:blipFill rotWithShape="1">
          <a:blip r:embed="rId3">
            <a:alphaModFix/>
          </a:blip>
          <a:srcRect b="25378" l="0" r="0" t="18371"/>
          <a:stretch/>
        </p:blipFill>
        <p:spPr>
          <a:xfrm>
            <a:off x="20" y="10"/>
            <a:ext cx="12191979" cy="6857990"/>
          </a:xfrm>
          <a:prstGeom prst="rect">
            <a:avLst/>
          </a:prstGeom>
          <a:noFill/>
          <a:ln>
            <a:noFill/>
          </a:ln>
        </p:spPr>
      </p:pic>
      <p:pic>
        <p:nvPicPr>
          <p:cNvPr descr="https://external-content.duckduckgo.com/iu/?u=https%3A%2F%2Fmedia.s-bol.com%2FqxYgzVZpE1zD%2F546x840.jpg&amp;f=1&amp;nofb=1&amp;ipt=892014d25474486455e53a178d395525adea4d2e81aea95a1370aadd5ae82e30&amp;ipo=images" id="195" name="Google Shape;195;p8"/>
          <p:cNvPicPr preferRelativeResize="0"/>
          <p:nvPr/>
        </p:nvPicPr>
        <p:blipFill rotWithShape="1">
          <a:blip r:embed="rId4">
            <a:alphaModFix/>
          </a:blip>
          <a:srcRect b="8310" l="0" r="0" t="0"/>
          <a:stretch/>
        </p:blipFill>
        <p:spPr>
          <a:xfrm>
            <a:off x="6089493" y="2232886"/>
            <a:ext cx="2939076" cy="4140405"/>
          </a:xfrm>
          <a:prstGeom prst="rect">
            <a:avLst/>
          </a:prstGeom>
          <a:noFill/>
          <a:ln>
            <a:noFill/>
          </a:ln>
        </p:spPr>
      </p:pic>
      <p:pic>
        <p:nvPicPr>
          <p:cNvPr descr="https://external-content.duckduckgo.com/iu/?u=https%3A%2F%2Fcdn.britannica.com%2F40%2F242640-050-29CEB6F3%2FSamuel-R-Delany-2015.jpg&amp;f=1&amp;nofb=1&amp;ipt=3134bb5ee27e98a329410a9344b06b1f74cdf32f4764511b4814f791c5be94ac&amp;ipo=images" id="196" name="Google Shape;196;p8"/>
          <p:cNvPicPr preferRelativeResize="0"/>
          <p:nvPr/>
        </p:nvPicPr>
        <p:blipFill rotWithShape="1">
          <a:blip r:embed="rId5">
            <a:alphaModFix/>
          </a:blip>
          <a:srcRect b="-2" l="19506" r="34256" t="0"/>
          <a:stretch/>
        </p:blipFill>
        <p:spPr>
          <a:xfrm>
            <a:off x="658771" y="575105"/>
            <a:ext cx="4029005" cy="5707527"/>
          </a:xfrm>
          <a:prstGeom prst="rect">
            <a:avLst/>
          </a:prstGeom>
          <a:noFill/>
          <a:ln>
            <a:noFill/>
          </a:ln>
        </p:spPr>
      </p:pic>
      <p:pic>
        <p:nvPicPr>
          <p:cNvPr descr="https://external-content.duckduckgo.com/iu/?u=https%3A%2F%2Fi.pinimg.com%2Foriginals%2F1b%2F88%2Fe4%2F1b88e4f57970d6e16ebc8383112bb55b.jpg&amp;f=1&amp;nofb=1&amp;ipt=6f6c2a9b98b942139b5c9e1401daaacf3109107dcb2daa300dc688e84dbe40af&amp;ipo=images" id="197" name="Google Shape;197;p8"/>
          <p:cNvPicPr preferRelativeResize="0"/>
          <p:nvPr/>
        </p:nvPicPr>
        <p:blipFill rotWithShape="1">
          <a:blip r:embed="rId6">
            <a:alphaModFix/>
          </a:blip>
          <a:srcRect b="1" l="276" r="1" t="0"/>
          <a:stretch/>
        </p:blipFill>
        <p:spPr>
          <a:xfrm>
            <a:off x="8452517" y="493225"/>
            <a:ext cx="2934352" cy="414040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pic>
        <p:nvPicPr>
          <p:cNvPr descr="A close-up of a camouflage&#10;&#10;Description automatically generated" id="203" name="Google Shape;203;p9"/>
          <p:cNvPicPr preferRelativeResize="0"/>
          <p:nvPr/>
        </p:nvPicPr>
        <p:blipFill rotWithShape="1">
          <a:blip r:embed="rId3">
            <a:alphaModFix/>
          </a:blip>
          <a:srcRect b="25378" l="0" r="0" t="18371"/>
          <a:stretch/>
        </p:blipFill>
        <p:spPr>
          <a:xfrm>
            <a:off x="20" y="10"/>
            <a:ext cx="12191979" cy="6857990"/>
          </a:xfrm>
          <a:prstGeom prst="rect">
            <a:avLst/>
          </a:prstGeom>
          <a:noFill/>
          <a:ln>
            <a:noFill/>
          </a:ln>
        </p:spPr>
      </p:pic>
      <p:pic>
        <p:nvPicPr>
          <p:cNvPr descr="https://i.gr-assets.com/images/S/compressed.photo.goodreads.com/books/1348308847i/9193863._UY630_SR1200,630_.jpg" id="204" name="Google Shape;204;p9"/>
          <p:cNvPicPr preferRelativeResize="0"/>
          <p:nvPr/>
        </p:nvPicPr>
        <p:blipFill rotWithShape="1">
          <a:blip r:embed="rId4">
            <a:alphaModFix/>
          </a:blip>
          <a:srcRect b="-915" l="33214" r="32694" t="0"/>
          <a:stretch/>
        </p:blipFill>
        <p:spPr>
          <a:xfrm>
            <a:off x="1516445" y="1038046"/>
            <a:ext cx="3071792" cy="4767598"/>
          </a:xfrm>
          <a:prstGeom prst="rect">
            <a:avLst/>
          </a:prstGeom>
          <a:noFill/>
          <a:ln>
            <a:noFill/>
          </a:ln>
        </p:spPr>
      </p:pic>
      <p:sp>
        <p:nvSpPr>
          <p:cNvPr id="205" name="Google Shape;205;p9"/>
          <p:cNvSpPr txBox="1"/>
          <p:nvPr/>
        </p:nvSpPr>
        <p:spPr>
          <a:xfrm>
            <a:off x="5057875" y="1889325"/>
            <a:ext cx="6275100" cy="2678100"/>
          </a:xfrm>
          <a:prstGeom prst="rect">
            <a:avLst/>
          </a:prstGeom>
          <a:solidFill>
            <a:srgbClr val="000000">
              <a:alpha val="54901"/>
            </a:srgbClr>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chemeClr val="lt1"/>
                </a:solidFill>
                <a:latin typeface="Arial"/>
                <a:ea typeface="Arial"/>
                <a:cs typeface="Arial"/>
                <a:sym typeface="Arial"/>
              </a:rPr>
              <a:t>Science Fiction is a representation technology powered by a </a:t>
            </a:r>
            <a:r>
              <a:rPr lang="en-US" sz="2800">
                <a:solidFill>
                  <a:schemeClr val="lt1"/>
                </a:solidFill>
                <a:latin typeface="Arial"/>
                <a:ea typeface="Arial"/>
                <a:cs typeface="Arial"/>
                <a:sym typeface="Arial"/>
              </a:rPr>
              <a:t>c</a:t>
            </a:r>
            <a:r>
              <a:rPr lang="en-US" sz="2800">
                <a:solidFill>
                  <a:schemeClr val="lt1"/>
                </a:solidFill>
                <a:latin typeface="Arial"/>
                <a:ea typeface="Arial"/>
                <a:cs typeface="Arial"/>
                <a:sym typeface="Arial"/>
              </a:rPr>
              <a:t>ombination of lyric and narrative forces that enable SF to generate mimetic accounts of cognitively estranging referents.</a:t>
            </a:r>
            <a:r>
              <a:rPr lang="en-US" sz="2800">
                <a:solidFill>
                  <a:schemeClr val="lt1"/>
                </a:solidFill>
              </a:rPr>
              <a:t>”</a:t>
            </a:r>
            <a:r>
              <a:rPr lang="en-US" sz="2800">
                <a:solidFill>
                  <a:schemeClr val="lt1"/>
                </a:solidFill>
                <a:latin typeface="Arial"/>
                <a:ea typeface="Arial"/>
                <a:cs typeface="Arial"/>
                <a:sym typeface="Arial"/>
              </a:rPr>
              <a:t> (p.73)</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pic>
        <p:nvPicPr>
          <p:cNvPr descr="A close-up of a camouflage&#10;&#10;Description automatically generated" id="211" name="Google Shape;211;p10"/>
          <p:cNvPicPr preferRelativeResize="0"/>
          <p:nvPr/>
        </p:nvPicPr>
        <p:blipFill rotWithShape="1">
          <a:blip r:embed="rId3">
            <a:alphaModFix/>
          </a:blip>
          <a:srcRect b="25378" l="0" r="0" t="18371"/>
          <a:stretch/>
        </p:blipFill>
        <p:spPr>
          <a:xfrm>
            <a:off x="20" y="10"/>
            <a:ext cx="12191979" cy="6857990"/>
          </a:xfrm>
          <a:prstGeom prst="rect">
            <a:avLst/>
          </a:prstGeom>
          <a:noFill/>
          <a:ln>
            <a:noFill/>
          </a:ln>
        </p:spPr>
      </p:pic>
      <p:pic>
        <p:nvPicPr>
          <p:cNvPr descr="https://www.boom-studios.com/wp-content/uploads/2020/02/SlaughterhouseFive_HC_Cover_PROMO.jpg" id="212" name="Google Shape;212;p10"/>
          <p:cNvPicPr preferRelativeResize="0"/>
          <p:nvPr/>
        </p:nvPicPr>
        <p:blipFill rotWithShape="1">
          <a:blip r:embed="rId4">
            <a:alphaModFix/>
          </a:blip>
          <a:srcRect b="10451" l="-822" r="241" t="0"/>
          <a:stretch/>
        </p:blipFill>
        <p:spPr>
          <a:xfrm>
            <a:off x="880254" y="592167"/>
            <a:ext cx="4343921" cy="5973150"/>
          </a:xfrm>
          <a:prstGeom prst="rect">
            <a:avLst/>
          </a:prstGeom>
          <a:noFill/>
          <a:ln>
            <a:noFill/>
          </a:ln>
        </p:spPr>
      </p:pic>
      <p:pic>
        <p:nvPicPr>
          <p:cNvPr descr="https://upload.wikimedia.org/wikipedia/commons/thumb/a/ad/Slaughterhouse-Five_%28first_edition%29_-_Kurt_Vonnegut.jpg/220px-Slaughterhouse-Five_%28first_edition%29_-_Kurt_Vonnegut.jpg" id="213" name="Google Shape;213;p10"/>
          <p:cNvPicPr preferRelativeResize="0"/>
          <p:nvPr/>
        </p:nvPicPr>
        <p:blipFill rotWithShape="1">
          <a:blip r:embed="rId5">
            <a:alphaModFix/>
          </a:blip>
          <a:srcRect b="0" l="0" r="0" t="0"/>
          <a:stretch/>
        </p:blipFill>
        <p:spPr>
          <a:xfrm>
            <a:off x="6399722" y="563142"/>
            <a:ext cx="4151462" cy="6004883"/>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pic>
        <p:nvPicPr>
          <p:cNvPr descr="A close-up of a camouflage&#10;&#10;Description automatically generated" id="219" name="Google Shape;219;p11"/>
          <p:cNvPicPr preferRelativeResize="0"/>
          <p:nvPr/>
        </p:nvPicPr>
        <p:blipFill rotWithShape="1">
          <a:blip r:embed="rId3">
            <a:alphaModFix/>
          </a:blip>
          <a:srcRect b="25378" l="0" r="0" t="18371"/>
          <a:stretch/>
        </p:blipFill>
        <p:spPr>
          <a:xfrm>
            <a:off x="20" y="10"/>
            <a:ext cx="12191979" cy="6857990"/>
          </a:xfrm>
          <a:prstGeom prst="rect">
            <a:avLst/>
          </a:prstGeom>
          <a:noFill/>
          <a:ln>
            <a:noFill/>
          </a:ln>
        </p:spPr>
      </p:pic>
      <p:pic>
        <p:nvPicPr>
          <p:cNvPr descr="https://upload.wikimedia.org/wikipedia/en/9/9a/Dictee_%28Cha%2C_1982%29.jpg" id="220" name="Google Shape;220;p11"/>
          <p:cNvPicPr preferRelativeResize="0"/>
          <p:nvPr/>
        </p:nvPicPr>
        <p:blipFill rotWithShape="1">
          <a:blip r:embed="rId4">
            <a:alphaModFix/>
          </a:blip>
          <a:srcRect b="0" l="0" r="0" t="0"/>
          <a:stretch/>
        </p:blipFill>
        <p:spPr>
          <a:xfrm>
            <a:off x="1512858" y="676830"/>
            <a:ext cx="3602247" cy="5489965"/>
          </a:xfrm>
          <a:prstGeom prst="rect">
            <a:avLst/>
          </a:prstGeom>
          <a:noFill/>
          <a:ln>
            <a:noFill/>
          </a:ln>
        </p:spPr>
      </p:pic>
      <p:sp>
        <p:nvSpPr>
          <p:cNvPr id="221" name="Google Shape;221;p11"/>
          <p:cNvSpPr txBox="1"/>
          <p:nvPr/>
        </p:nvSpPr>
        <p:spPr>
          <a:xfrm>
            <a:off x="5712250" y="813675"/>
            <a:ext cx="49317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Font typeface="Arial"/>
              <a:buNone/>
            </a:pPr>
            <a:r>
              <a:t/>
            </a:r>
            <a:endParaRPr sz="2800">
              <a:solidFill>
                <a:schemeClr val="lt1"/>
              </a:solidFill>
            </a:endParaRPr>
          </a:p>
        </p:txBody>
      </p:sp>
      <p:sp>
        <p:nvSpPr>
          <p:cNvPr id="222" name="Google Shape;222;p11"/>
          <p:cNvSpPr txBox="1"/>
          <p:nvPr/>
        </p:nvSpPr>
        <p:spPr>
          <a:xfrm>
            <a:off x="5503731" y="1436270"/>
            <a:ext cx="6093000" cy="3971100"/>
          </a:xfrm>
          <a:prstGeom prst="rect">
            <a:avLst/>
          </a:prstGeom>
          <a:solidFill>
            <a:srgbClr val="000000">
              <a:alpha val="54900"/>
            </a:srgbClr>
          </a:solidFill>
          <a:ln>
            <a:noFill/>
          </a:ln>
        </p:spPr>
        <p:txBody>
          <a:bodyPr anchorCtr="0" anchor="t" bIns="45700" lIns="91425" spcFirstLastPara="1" rIns="91425" wrap="square" tIns="45700">
            <a:spAutoFit/>
          </a:bodyPr>
          <a:lstStyle/>
          <a:p>
            <a:pPr indent="0" lvl="0" marL="0" rtl="0" algn="l">
              <a:spcBef>
                <a:spcPts val="0"/>
              </a:spcBef>
              <a:spcAft>
                <a:spcPts val="0"/>
              </a:spcAft>
              <a:buSzPts val="1100"/>
              <a:buNone/>
            </a:pPr>
            <a:r>
              <a:rPr lang="en-US" sz="2800">
                <a:solidFill>
                  <a:schemeClr val="lt1"/>
                </a:solidFill>
              </a:rPr>
              <a:t>“Han,” a word with no equivalent in English, refers to a Korean form of grief. According to Ishle Yi Park, “All Koreans feel it” because “our country has always had to shut up and listen to bigger countries” and “because of the war that split brother from sister and left everyone’s family missing or dead.” (p. 71-72)</a:t>
            </a:r>
            <a:endParaRPr sz="2800">
              <a:solidFill>
                <a:schemeClr val="lt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pic>
        <p:nvPicPr>
          <p:cNvPr descr="A close-up of a camouflage&#10;&#10;Description automatically generated" id="228" name="Google Shape;228;p12"/>
          <p:cNvPicPr preferRelativeResize="0"/>
          <p:nvPr/>
        </p:nvPicPr>
        <p:blipFill rotWithShape="1">
          <a:blip r:embed="rId3">
            <a:alphaModFix/>
          </a:blip>
          <a:srcRect b="345" l="0" r="-510" t="0"/>
          <a:stretch/>
        </p:blipFill>
        <p:spPr>
          <a:xfrm>
            <a:off x="1986970" y="11215113"/>
            <a:ext cx="4171333" cy="4048567"/>
          </a:xfrm>
          <a:prstGeom prst="rect">
            <a:avLst/>
          </a:prstGeom>
          <a:noFill/>
          <a:ln>
            <a:noFill/>
          </a:ln>
        </p:spPr>
      </p:pic>
      <p:pic>
        <p:nvPicPr>
          <p:cNvPr descr="A close-up of a camouflage&#10;&#10;Description automatically generated" id="229" name="Google Shape;229;p12"/>
          <p:cNvPicPr preferRelativeResize="0"/>
          <p:nvPr/>
        </p:nvPicPr>
        <p:blipFill rotWithShape="1">
          <a:blip r:embed="rId3">
            <a:alphaModFix/>
          </a:blip>
          <a:srcRect b="0" l="0" r="842" t="0"/>
          <a:stretch/>
        </p:blipFill>
        <p:spPr>
          <a:xfrm>
            <a:off x="8998625" y="2252125"/>
            <a:ext cx="2245202" cy="2313851"/>
          </a:xfrm>
          <a:prstGeom prst="rect">
            <a:avLst/>
          </a:prstGeom>
          <a:noFill/>
          <a:ln>
            <a:noFill/>
          </a:ln>
        </p:spPr>
      </p:pic>
      <p:pic>
        <p:nvPicPr>
          <p:cNvPr descr="A close-up of a camouflage&#10;&#10;Description automatically generated" id="230" name="Google Shape;230;p12"/>
          <p:cNvPicPr preferRelativeResize="0"/>
          <p:nvPr/>
        </p:nvPicPr>
        <p:blipFill rotWithShape="1">
          <a:blip r:embed="rId3">
            <a:alphaModFix/>
          </a:blip>
          <a:srcRect b="60515" l="262" r="-6303" t="0"/>
          <a:stretch/>
        </p:blipFill>
        <p:spPr>
          <a:xfrm>
            <a:off x="8983150" y="4560166"/>
            <a:ext cx="2401069" cy="875751"/>
          </a:xfrm>
          <a:prstGeom prst="rect">
            <a:avLst/>
          </a:prstGeom>
          <a:noFill/>
          <a:ln>
            <a:noFill/>
          </a:ln>
        </p:spPr>
      </p:pic>
      <p:pic>
        <p:nvPicPr>
          <p:cNvPr descr="A close-up of a camouflage&#10;&#10;Description automatically generated" id="231" name="Google Shape;231;p12"/>
          <p:cNvPicPr preferRelativeResize="0"/>
          <p:nvPr/>
        </p:nvPicPr>
        <p:blipFill rotWithShape="1">
          <a:blip r:embed="rId3">
            <a:alphaModFix/>
          </a:blip>
          <a:srcRect b="428" l="-210" r="1259" t="59442"/>
          <a:stretch/>
        </p:blipFill>
        <p:spPr>
          <a:xfrm>
            <a:off x="8993866" y="1459779"/>
            <a:ext cx="2240532" cy="890025"/>
          </a:xfrm>
          <a:prstGeom prst="rect">
            <a:avLst/>
          </a:prstGeom>
          <a:noFill/>
          <a:ln>
            <a:noFill/>
          </a:ln>
        </p:spPr>
      </p:pic>
      <p:pic>
        <p:nvPicPr>
          <p:cNvPr descr="A close-up of a camouflage&#10;&#10;Description automatically generated" id="232" name="Google Shape;232;p12"/>
          <p:cNvPicPr preferRelativeResize="0"/>
          <p:nvPr/>
        </p:nvPicPr>
        <p:blipFill rotWithShape="1">
          <a:blip r:embed="rId3">
            <a:alphaModFix/>
          </a:blip>
          <a:srcRect b="320" l="0" r="-15965" t="59336"/>
          <a:stretch/>
        </p:blipFill>
        <p:spPr>
          <a:xfrm>
            <a:off x="6760253" y="1457398"/>
            <a:ext cx="2625832" cy="894772"/>
          </a:xfrm>
          <a:prstGeom prst="rect">
            <a:avLst/>
          </a:prstGeom>
          <a:noFill/>
          <a:ln>
            <a:noFill/>
          </a:ln>
        </p:spPr>
      </p:pic>
      <p:pic>
        <p:nvPicPr>
          <p:cNvPr descr="A close-up of a camouflage&#10;&#10;Description automatically generated" id="233" name="Google Shape;233;p12"/>
          <p:cNvPicPr preferRelativeResize="0"/>
          <p:nvPr/>
        </p:nvPicPr>
        <p:blipFill rotWithShape="1">
          <a:blip r:embed="rId3">
            <a:alphaModFix/>
          </a:blip>
          <a:srcRect b="9" l="0" r="842" t="9542"/>
          <a:stretch/>
        </p:blipFill>
        <p:spPr>
          <a:xfrm>
            <a:off x="6760253" y="2350366"/>
            <a:ext cx="2245204" cy="2215600"/>
          </a:xfrm>
          <a:prstGeom prst="rect">
            <a:avLst/>
          </a:prstGeom>
          <a:noFill/>
          <a:ln>
            <a:noFill/>
          </a:ln>
        </p:spPr>
      </p:pic>
      <p:pic>
        <p:nvPicPr>
          <p:cNvPr descr="A close-up of a camouflage&#10;&#10;Description automatically generated" id="234" name="Google Shape;234;p12"/>
          <p:cNvPicPr preferRelativeResize="0"/>
          <p:nvPr/>
        </p:nvPicPr>
        <p:blipFill rotWithShape="1">
          <a:blip r:embed="rId3">
            <a:alphaModFix/>
          </a:blip>
          <a:srcRect b="59981" l="0" r="1364" t="0"/>
          <a:stretch/>
        </p:blipFill>
        <p:spPr>
          <a:xfrm>
            <a:off x="6760253" y="4560166"/>
            <a:ext cx="2233396" cy="887568"/>
          </a:xfrm>
          <a:prstGeom prst="rect">
            <a:avLst/>
          </a:prstGeom>
          <a:noFill/>
          <a:ln>
            <a:noFill/>
          </a:ln>
        </p:spPr>
      </p:pic>
      <p:pic>
        <p:nvPicPr>
          <p:cNvPr descr="A close-up of a camouflage&#10;&#10;Description automatically generated" id="235" name="Google Shape;235;p12"/>
          <p:cNvPicPr preferRelativeResize="0"/>
          <p:nvPr/>
        </p:nvPicPr>
        <p:blipFill rotWithShape="1">
          <a:blip r:embed="rId3">
            <a:alphaModFix/>
          </a:blip>
          <a:srcRect b="0" l="0" r="844" t="104"/>
          <a:stretch/>
        </p:blipFill>
        <p:spPr>
          <a:xfrm>
            <a:off x="1054778" y="1455016"/>
            <a:ext cx="3997804" cy="4006300"/>
          </a:xfrm>
          <a:prstGeom prst="rect">
            <a:avLst/>
          </a:prstGeom>
          <a:noFill/>
          <a:ln>
            <a:noFill/>
          </a:ln>
        </p:spPr>
      </p:pic>
      <p:pic>
        <p:nvPicPr>
          <p:cNvPr descr="Walk with solid fill" id="236" name="Google Shape;236;p12"/>
          <p:cNvPicPr preferRelativeResize="0"/>
          <p:nvPr/>
        </p:nvPicPr>
        <p:blipFill rotWithShape="1">
          <a:blip r:embed="rId4">
            <a:alphaModFix/>
          </a:blip>
          <a:srcRect b="0" l="0" r="0" t="0"/>
          <a:stretch/>
        </p:blipFill>
        <p:spPr>
          <a:xfrm>
            <a:off x="1323975" y="1733550"/>
            <a:ext cx="3448050" cy="3390900"/>
          </a:xfrm>
          <a:prstGeom prst="rect">
            <a:avLst/>
          </a:prstGeom>
          <a:noFill/>
          <a:ln>
            <a:noFill/>
          </a:ln>
        </p:spPr>
      </p:pic>
      <p:pic>
        <p:nvPicPr>
          <p:cNvPr descr="Group with solid fill" id="237" name="Google Shape;237;p12"/>
          <p:cNvPicPr preferRelativeResize="0"/>
          <p:nvPr/>
        </p:nvPicPr>
        <p:blipFill rotWithShape="1">
          <a:blip r:embed="rId5">
            <a:alphaModFix/>
          </a:blip>
          <a:srcRect b="0" l="0" r="0" t="0"/>
          <a:stretch/>
        </p:blipFill>
        <p:spPr>
          <a:xfrm>
            <a:off x="7267575" y="1676400"/>
            <a:ext cx="3467100" cy="35052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1" name="Shape 241"/>
        <p:cNvGrpSpPr/>
        <p:nvPr/>
      </p:nvGrpSpPr>
      <p:grpSpPr>
        <a:xfrm>
          <a:off x="0" y="0"/>
          <a:ext cx="0" cy="0"/>
          <a:chOff x="0" y="0"/>
          <a:chExt cx="0" cy="0"/>
        </a:xfrm>
      </p:grpSpPr>
      <p:cxnSp>
        <p:nvCxnSpPr>
          <p:cNvPr id="242" name="Google Shape;242;p13"/>
          <p:cNvCxnSpPr/>
          <p:nvPr/>
        </p:nvCxnSpPr>
        <p:spPr>
          <a:xfrm>
            <a:off x="990600" y="1031001"/>
            <a:ext cx="978862" cy="0"/>
          </a:xfrm>
          <a:prstGeom prst="straightConnector1">
            <a:avLst/>
          </a:prstGeom>
          <a:noFill/>
          <a:ln cap="flat" cmpd="sng" w="76200">
            <a:solidFill>
              <a:schemeClr val="accent1"/>
            </a:solidFill>
            <a:prstDash val="solid"/>
            <a:miter lim="800000"/>
            <a:headEnd len="sm" w="sm" type="none"/>
            <a:tailEnd len="sm" w="sm" type="none"/>
          </a:ln>
        </p:spPr>
      </p:cxnSp>
      <p:sp>
        <p:nvSpPr>
          <p:cNvPr id="243" name="Google Shape;243;p1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lay"/>
              <a:ea typeface="Play"/>
              <a:cs typeface="Play"/>
              <a:sym typeface="Play"/>
            </a:endParaRPr>
          </a:p>
        </p:txBody>
      </p:sp>
      <p:sp>
        <p:nvSpPr>
          <p:cNvPr id="244" name="Google Shape;244;p13"/>
          <p:cNvSpPr txBox="1"/>
          <p:nvPr/>
        </p:nvSpPr>
        <p:spPr>
          <a:xfrm>
            <a:off x="640080" y="914400"/>
            <a:ext cx="4112758" cy="2881221"/>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None/>
            </a:pPr>
            <a:r>
              <a:rPr lang="en-US" sz="4000">
                <a:solidFill>
                  <a:schemeClr val="dk1"/>
                </a:solidFill>
                <a:latin typeface="Play"/>
                <a:ea typeface="Play"/>
                <a:cs typeface="Play"/>
                <a:sym typeface="Play"/>
              </a:rPr>
              <a:t>References</a:t>
            </a:r>
            <a:endParaRPr/>
          </a:p>
          <a:p>
            <a:pPr indent="0" lvl="0" marL="0" marR="0" rtl="0" algn="l">
              <a:spcBef>
                <a:spcPts val="600"/>
              </a:spcBef>
              <a:spcAft>
                <a:spcPts val="0"/>
              </a:spcAft>
              <a:buNone/>
            </a:pPr>
            <a:r>
              <a:t/>
            </a:r>
            <a:endParaRPr sz="4000">
              <a:solidFill>
                <a:schemeClr val="dk1"/>
              </a:solidFill>
              <a:latin typeface="Play"/>
              <a:ea typeface="Play"/>
              <a:cs typeface="Play"/>
              <a:sym typeface="Play"/>
            </a:endParaRPr>
          </a:p>
        </p:txBody>
      </p:sp>
      <p:sp>
        <p:nvSpPr>
          <p:cNvPr id="245" name="Google Shape;245;p13"/>
          <p:cNvSpPr txBox="1"/>
          <p:nvPr/>
        </p:nvSpPr>
        <p:spPr>
          <a:xfrm>
            <a:off x="5413829" y="914401"/>
            <a:ext cx="6117180" cy="5029200"/>
          </a:xfrm>
          <a:prstGeom prst="rect">
            <a:avLst/>
          </a:prstGeom>
          <a:noFill/>
          <a:ln>
            <a:noFill/>
          </a:ln>
        </p:spPr>
        <p:txBody>
          <a:bodyPr anchorCtr="0" anchor="t" bIns="45700" lIns="91425" spcFirstLastPara="1" rIns="91425" wrap="square" tIns="45700">
            <a:normAutofit/>
          </a:bodyPr>
          <a:lstStyle/>
          <a:p>
            <a:pPr indent="-228600" lvl="0" marL="228600" marR="0" rtl="0" algn="l">
              <a:lnSpc>
                <a:spcPct val="110000"/>
              </a:lnSpc>
              <a:spcBef>
                <a:spcPts val="0"/>
              </a:spcBef>
              <a:spcAft>
                <a:spcPts val="0"/>
              </a:spcAft>
              <a:buClr>
                <a:schemeClr val="dk1"/>
              </a:buClr>
              <a:buSzPts val="1566"/>
              <a:buFont typeface="Arial"/>
              <a:buChar char="•"/>
            </a:pPr>
            <a:r>
              <a:rPr lang="en-US" sz="1800">
                <a:solidFill>
                  <a:schemeClr val="dk1"/>
                </a:solidFill>
                <a:latin typeface="Play"/>
                <a:ea typeface="Play"/>
                <a:cs typeface="Play"/>
                <a:sym typeface="Play"/>
              </a:rPr>
              <a:t>Hartley, David. "" Is this to be an empathy test?": Autism and neuroqueer expression in Blade Runner (1982)." </a:t>
            </a:r>
            <a:r>
              <a:rPr i="1" lang="en-US" sz="1800">
                <a:solidFill>
                  <a:schemeClr val="dk1"/>
                </a:solidFill>
                <a:latin typeface="Play"/>
                <a:ea typeface="Play"/>
                <a:cs typeface="Play"/>
                <a:sym typeface="Play"/>
              </a:rPr>
              <a:t>Science Fiction Film and Television</a:t>
            </a:r>
            <a:r>
              <a:rPr lang="en-US" sz="1800">
                <a:solidFill>
                  <a:schemeClr val="dk1"/>
                </a:solidFill>
                <a:latin typeface="Play"/>
                <a:ea typeface="Play"/>
                <a:cs typeface="Play"/>
                <a:sym typeface="Play"/>
              </a:rPr>
              <a:t> 15.2 (2022): 123-144.</a:t>
            </a:r>
            <a:endParaRPr/>
          </a:p>
          <a:p>
            <a:pPr indent="-228600" lvl="0" marL="228600" marR="0" rtl="0" algn="l">
              <a:lnSpc>
                <a:spcPct val="110000"/>
              </a:lnSpc>
              <a:spcBef>
                <a:spcPts val="600"/>
              </a:spcBef>
              <a:spcAft>
                <a:spcPts val="0"/>
              </a:spcAft>
              <a:buClr>
                <a:schemeClr val="dk1"/>
              </a:buClr>
              <a:buSzPts val="1566"/>
              <a:buFont typeface="Arial"/>
              <a:buChar char="•"/>
            </a:pPr>
            <a:r>
              <a:rPr lang="en-US" sz="1800">
                <a:solidFill>
                  <a:schemeClr val="dk1"/>
                </a:solidFill>
                <a:latin typeface="Play"/>
                <a:ea typeface="Play"/>
                <a:cs typeface="Play"/>
                <a:sym typeface="Play"/>
              </a:rPr>
              <a:t>Yergeau, M. Remi. </a:t>
            </a:r>
            <a:r>
              <a:rPr i="1" lang="en-US" sz="1800">
                <a:solidFill>
                  <a:schemeClr val="dk1"/>
                </a:solidFill>
                <a:latin typeface="Play"/>
                <a:ea typeface="Play"/>
                <a:cs typeface="Play"/>
                <a:sym typeface="Play"/>
              </a:rPr>
              <a:t>Authoring autism: On rhetoric and neurological queerness</a:t>
            </a:r>
            <a:r>
              <a:rPr lang="en-US" sz="1800">
                <a:solidFill>
                  <a:schemeClr val="dk1"/>
                </a:solidFill>
                <a:latin typeface="Play"/>
                <a:ea typeface="Play"/>
                <a:cs typeface="Play"/>
                <a:sym typeface="Play"/>
              </a:rPr>
              <a:t>. Duke University Press, 2018.</a:t>
            </a:r>
            <a:endParaRPr/>
          </a:p>
          <a:p>
            <a:pPr indent="-228600" lvl="0" marL="228600" marR="0" rtl="0" algn="l">
              <a:lnSpc>
                <a:spcPct val="110000"/>
              </a:lnSpc>
              <a:spcBef>
                <a:spcPts val="600"/>
              </a:spcBef>
              <a:spcAft>
                <a:spcPts val="0"/>
              </a:spcAft>
              <a:buClr>
                <a:schemeClr val="dk1"/>
              </a:buClr>
              <a:buSzPts val="1566"/>
              <a:buFont typeface="Arial"/>
              <a:buChar char="•"/>
            </a:pPr>
            <a:r>
              <a:rPr lang="en-US" sz="1800">
                <a:solidFill>
                  <a:schemeClr val="dk1"/>
                </a:solidFill>
                <a:latin typeface="Play"/>
                <a:ea typeface="Play"/>
                <a:cs typeface="Play"/>
                <a:sym typeface="Play"/>
              </a:rPr>
              <a:t>Chu, Seo-Young. </a:t>
            </a:r>
            <a:r>
              <a:rPr i="1" lang="en-US" sz="1800">
                <a:solidFill>
                  <a:schemeClr val="dk1"/>
                </a:solidFill>
                <a:latin typeface="Play"/>
                <a:ea typeface="Play"/>
                <a:cs typeface="Play"/>
                <a:sym typeface="Play"/>
              </a:rPr>
              <a:t>Do metaphors dream of literal sleep?: A science-fictional theory of representation</a:t>
            </a:r>
            <a:r>
              <a:rPr lang="en-US" sz="1800">
                <a:solidFill>
                  <a:schemeClr val="dk1"/>
                </a:solidFill>
                <a:latin typeface="Play"/>
                <a:ea typeface="Play"/>
                <a:cs typeface="Play"/>
                <a:sym typeface="Play"/>
              </a:rPr>
              <a:t>. Harvard University Press, 2010.</a:t>
            </a:r>
            <a:endParaRPr/>
          </a:p>
          <a:p>
            <a:pPr indent="-228600" lvl="0" marL="228600" marR="0" rtl="0" algn="l">
              <a:lnSpc>
                <a:spcPct val="110000"/>
              </a:lnSpc>
              <a:spcBef>
                <a:spcPts val="600"/>
              </a:spcBef>
              <a:spcAft>
                <a:spcPts val="0"/>
              </a:spcAft>
              <a:buClr>
                <a:schemeClr val="dk1"/>
              </a:buClr>
              <a:buSzPts val="1566"/>
              <a:buFont typeface="Arial"/>
              <a:buChar char="•"/>
            </a:pPr>
            <a:r>
              <a:rPr lang="en-US" sz="1800">
                <a:solidFill>
                  <a:schemeClr val="dk1"/>
                </a:solidFill>
                <a:latin typeface="Play"/>
                <a:ea typeface="Play"/>
                <a:cs typeface="Play"/>
                <a:sym typeface="Play"/>
              </a:rPr>
              <a:t>Delany, Samuel. "Starboard Wine: More Notes on the Language of Science Fiction." (1984).</a:t>
            </a:r>
            <a:endParaRPr/>
          </a:p>
          <a:p>
            <a:pPr indent="-228600" lvl="0" marL="228600" marR="0" rtl="0" algn="l">
              <a:lnSpc>
                <a:spcPct val="110000"/>
              </a:lnSpc>
              <a:spcBef>
                <a:spcPts val="600"/>
              </a:spcBef>
              <a:spcAft>
                <a:spcPts val="0"/>
              </a:spcAft>
              <a:buClr>
                <a:schemeClr val="dk1"/>
              </a:buClr>
              <a:buSzPts val="1566"/>
              <a:buFont typeface="Arial"/>
              <a:buChar char="•"/>
            </a:pPr>
            <a:r>
              <a:rPr lang="en-US" sz="1800">
                <a:solidFill>
                  <a:schemeClr val="dk1"/>
                </a:solidFill>
                <a:latin typeface="Play"/>
                <a:ea typeface="Play"/>
                <a:cs typeface="Play"/>
                <a:sym typeface="Play"/>
              </a:rPr>
              <a:t>Delany, Samuel. "The Jewel-Hinged Jaw: Notes on the Language of Science Fiction." (1977).</a:t>
            </a:r>
            <a:endParaRPr/>
          </a:p>
          <a:p>
            <a:pPr indent="-228600" lvl="0" marL="228600" marR="0" rtl="0" algn="l">
              <a:lnSpc>
                <a:spcPct val="110000"/>
              </a:lnSpc>
              <a:spcBef>
                <a:spcPts val="600"/>
              </a:spcBef>
              <a:spcAft>
                <a:spcPts val="0"/>
              </a:spcAft>
              <a:buClr>
                <a:schemeClr val="dk1"/>
              </a:buClr>
              <a:buSzPts val="1566"/>
              <a:buFont typeface="Arial"/>
              <a:buChar char="•"/>
            </a:pPr>
            <a:r>
              <a:rPr lang="en-US" sz="1800">
                <a:solidFill>
                  <a:schemeClr val="dk1"/>
                </a:solidFill>
                <a:latin typeface="Play"/>
                <a:ea typeface="Play"/>
                <a:cs typeface="Play"/>
                <a:sym typeface="Play"/>
              </a:rPr>
              <a:t>Boslaugh, Sarah. “Neurodiversity.” Ladenson, S. (2009). Women in science fiction and fantasy. Counterpoise, 13(3/4). https://doi.org/info:doi/</a:t>
            </a:r>
            <a:endParaRPr/>
          </a:p>
        </p:txBody>
      </p:sp>
      <p:cxnSp>
        <p:nvCxnSpPr>
          <p:cNvPr id="246" name="Google Shape;246;p13"/>
          <p:cNvCxnSpPr/>
          <p:nvPr/>
        </p:nvCxnSpPr>
        <p:spPr>
          <a:xfrm>
            <a:off x="672253" y="6272784"/>
            <a:ext cx="10847495" cy="0"/>
          </a:xfrm>
          <a:prstGeom prst="straightConnector1">
            <a:avLst/>
          </a:prstGeom>
          <a:noFill/>
          <a:ln cap="flat" cmpd="sng" w="76200">
            <a:solidFill>
              <a:schemeClr val="accent1"/>
            </a:solidFill>
            <a:prstDash val="solid"/>
            <a:miter lim="800000"/>
            <a:headEnd len="sm" w="sm" type="none"/>
            <a:tailEnd len="sm" w="sm" type="none"/>
          </a:ln>
        </p:spPr>
      </p:cxnSp>
    </p:spTree>
  </p:cSld>
  <p:clrMapOvr>
    <a:masterClrMapping/>
  </p:clrMapOvr>
</p:sld>
</file>

<file path=ppt/theme/theme1.xml><?xml version="1.0" encoding="utf-8"?>
<a:theme xmlns:a="http://schemas.openxmlformats.org/drawingml/2006/main" xmlns:r="http://schemas.openxmlformats.org/officeDocument/2006/relationships" name="DashVTI">
  <a:themeElements>
    <a:clrScheme name="Custom 6">
      <a:dk1>
        <a:srgbClr val="000000"/>
      </a:dk1>
      <a:lt1>
        <a:srgbClr val="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2024-05-06T16:31:25Z</dcterms:created>
</cp:coreProperties>
</file>